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3" r:id="rId2"/>
    <p:sldId id="256" r:id="rId3"/>
    <p:sldId id="257" r:id="rId4"/>
    <p:sldId id="258" r:id="rId5"/>
    <p:sldId id="259"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4" r:id="rId19"/>
    <p:sldId id="275" r:id="rId20"/>
    <p:sldId id="277"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1988" autoAdjust="0"/>
  </p:normalViewPr>
  <p:slideViewPr>
    <p:cSldViewPr snapToGrid="0">
      <p:cViewPr varScale="1">
        <p:scale>
          <a:sx n="54" d="100"/>
          <a:sy n="54" d="100"/>
        </p:scale>
        <p:origin x="181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8F3DFB-6C5D-49D3-8C24-15E06857FB1D}" type="datetimeFigureOut">
              <a:rPr lang="en-US" smtClean="0"/>
              <a:t>3/5/2018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6EDE98-F51C-44AA-B29C-0C2E435786A5}" type="slidenum">
              <a:rPr lang="en-US" smtClean="0"/>
              <a:t>‹#›</a:t>
            </a:fld>
            <a:endParaRPr lang="en-US" dirty="0"/>
          </a:p>
        </p:txBody>
      </p:sp>
    </p:spTree>
    <p:extLst>
      <p:ext uri="{BB962C8B-B14F-4D97-AF65-F5344CB8AC3E}">
        <p14:creationId xmlns:p14="http://schemas.microsoft.com/office/powerpoint/2010/main" val="1215986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Upon selecting “Join Now” from www.usagso.org</a:t>
            </a:r>
            <a:r>
              <a:rPr lang="en-US" baseline="0" dirty="0"/>
              <a:t> website, you will arrive to this welcome page. This is the first page all girl and adult members will see, and where you will select your country and city. For this demonstration, we are using France as the country and Paris as the city. Countries with smaller membership communities will only have a country selection available to them. If you do not see your city listed, please make that selection in the dropdown box. Currently there are more active USAGSO cities than are listed in the dropdown menu, we will continue to add them as we grow.</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06EDE98-F51C-44AA-B29C-0C2E435786A5}" type="slidenum">
              <a:rPr lang="en-US" smtClean="0"/>
              <a:t>2</a:t>
            </a:fld>
            <a:endParaRPr lang="en-US" dirty="0"/>
          </a:p>
        </p:txBody>
      </p:sp>
    </p:spTree>
    <p:extLst>
      <p:ext uri="{BB962C8B-B14F-4D97-AF65-F5344CB8AC3E}">
        <p14:creationId xmlns:p14="http://schemas.microsoft.com/office/powerpoint/2010/main" val="1687404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will show your membership registration summary.</a:t>
            </a:r>
            <a:r>
              <a:rPr lang="en-US" baseline="0" dirty="0"/>
              <a:t> If you want to add another member (i.e. a sibling) you can make that selection here and go through a similar (but shorter) registration process. </a:t>
            </a:r>
            <a:endParaRPr lang="en-US" dirty="0"/>
          </a:p>
        </p:txBody>
      </p:sp>
      <p:sp>
        <p:nvSpPr>
          <p:cNvPr id="4" name="Slide Number Placeholder 3"/>
          <p:cNvSpPr>
            <a:spLocks noGrp="1"/>
          </p:cNvSpPr>
          <p:nvPr>
            <p:ph type="sldNum" sz="quarter" idx="10"/>
          </p:nvPr>
        </p:nvSpPr>
        <p:spPr/>
        <p:txBody>
          <a:bodyPr/>
          <a:lstStyle/>
          <a:p>
            <a:fld id="{706EDE98-F51C-44AA-B29C-0C2E435786A5}" type="slidenum">
              <a:rPr lang="en-US" smtClean="0"/>
              <a:t>11</a:t>
            </a:fld>
            <a:endParaRPr lang="en-US" dirty="0"/>
          </a:p>
        </p:txBody>
      </p:sp>
    </p:spTree>
    <p:extLst>
      <p:ext uri="{BB962C8B-B14F-4D97-AF65-F5344CB8AC3E}">
        <p14:creationId xmlns:p14="http://schemas.microsoft.com/office/powerpoint/2010/main" val="3197442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a:t>
            </a:r>
            <a:r>
              <a:rPr lang="en-US" baseline="0" dirty="0"/>
              <a:t> keep the Email Opt In selection checked, so you don’t miss out on important updates from USAGSO.</a:t>
            </a:r>
            <a:endParaRPr lang="en-US" dirty="0"/>
          </a:p>
        </p:txBody>
      </p:sp>
      <p:sp>
        <p:nvSpPr>
          <p:cNvPr id="4" name="Slide Number Placeholder 3"/>
          <p:cNvSpPr>
            <a:spLocks noGrp="1"/>
          </p:cNvSpPr>
          <p:nvPr>
            <p:ph type="sldNum" sz="quarter" idx="10"/>
          </p:nvPr>
        </p:nvSpPr>
        <p:spPr/>
        <p:txBody>
          <a:bodyPr/>
          <a:lstStyle/>
          <a:p>
            <a:fld id="{706EDE98-F51C-44AA-B29C-0C2E435786A5}" type="slidenum">
              <a:rPr lang="en-US" smtClean="0"/>
              <a:t>12</a:t>
            </a:fld>
            <a:endParaRPr lang="en-US" dirty="0"/>
          </a:p>
        </p:txBody>
      </p:sp>
    </p:spTree>
    <p:extLst>
      <p:ext uri="{BB962C8B-B14F-4D97-AF65-F5344CB8AC3E}">
        <p14:creationId xmlns:p14="http://schemas.microsoft.com/office/powerpoint/2010/main" val="3604359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a:t>
            </a:r>
            <a:r>
              <a:rPr lang="en-US" baseline="0" dirty="0"/>
              <a:t> the order summary where you can also donate to USAGSO and help us provide more assistance to our communities and members. </a:t>
            </a:r>
            <a:endParaRPr lang="en-US" dirty="0"/>
          </a:p>
        </p:txBody>
      </p:sp>
      <p:sp>
        <p:nvSpPr>
          <p:cNvPr id="4" name="Slide Number Placeholder 3"/>
          <p:cNvSpPr>
            <a:spLocks noGrp="1"/>
          </p:cNvSpPr>
          <p:nvPr>
            <p:ph type="sldNum" sz="quarter" idx="10"/>
          </p:nvPr>
        </p:nvSpPr>
        <p:spPr/>
        <p:txBody>
          <a:bodyPr/>
          <a:lstStyle/>
          <a:p>
            <a:fld id="{706EDE98-F51C-44AA-B29C-0C2E435786A5}" type="slidenum">
              <a:rPr lang="en-US" smtClean="0"/>
              <a:t>13</a:t>
            </a:fld>
            <a:endParaRPr lang="en-US" dirty="0"/>
          </a:p>
        </p:txBody>
      </p:sp>
    </p:spTree>
    <p:extLst>
      <p:ext uri="{BB962C8B-B14F-4D97-AF65-F5344CB8AC3E}">
        <p14:creationId xmlns:p14="http://schemas.microsoft.com/office/powerpoint/2010/main" val="635285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a:t>
            </a:r>
            <a:r>
              <a:rPr lang="en-US" baseline="0" dirty="0"/>
              <a:t> Payment Information page. The only thing to keep in mind with this page is that if your billing address is tied to an address in the United States, you will need to enter a “State”. Do to a system quirk, you may need to enter your state a second time after selecting the United States as your country. We have put in a request to stop this double entry, and hope to have it completed in the near future. </a:t>
            </a:r>
            <a:endParaRPr lang="en-US" dirty="0"/>
          </a:p>
        </p:txBody>
      </p:sp>
      <p:sp>
        <p:nvSpPr>
          <p:cNvPr id="4" name="Slide Number Placeholder 3"/>
          <p:cNvSpPr>
            <a:spLocks noGrp="1"/>
          </p:cNvSpPr>
          <p:nvPr>
            <p:ph type="sldNum" sz="quarter" idx="10"/>
          </p:nvPr>
        </p:nvSpPr>
        <p:spPr/>
        <p:txBody>
          <a:bodyPr/>
          <a:lstStyle/>
          <a:p>
            <a:fld id="{706EDE98-F51C-44AA-B29C-0C2E435786A5}" type="slidenum">
              <a:rPr lang="en-US" smtClean="0"/>
              <a:t>14</a:t>
            </a:fld>
            <a:endParaRPr lang="en-US" dirty="0"/>
          </a:p>
        </p:txBody>
      </p:sp>
    </p:spTree>
    <p:extLst>
      <p:ext uri="{BB962C8B-B14F-4D97-AF65-F5344CB8AC3E}">
        <p14:creationId xmlns:p14="http://schemas.microsoft.com/office/powerpoint/2010/main" val="1180204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EDE98-F51C-44AA-B29C-0C2E435786A5}" type="slidenum">
              <a:rPr lang="en-US" smtClean="0"/>
              <a:t>15</a:t>
            </a:fld>
            <a:endParaRPr lang="en-US" dirty="0"/>
          </a:p>
        </p:txBody>
      </p:sp>
    </p:spTree>
    <p:extLst>
      <p:ext uri="{BB962C8B-B14F-4D97-AF65-F5344CB8AC3E}">
        <p14:creationId xmlns:p14="http://schemas.microsoft.com/office/powerpoint/2010/main" val="823147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receive email</a:t>
            </a:r>
            <a:r>
              <a:rPr lang="en-US" baseline="0" dirty="0"/>
              <a:t> confirmation of your membership. If you find that you cannot select “Save As PDF”, make sure your popup blocker is turned off. The BEGIN link on this page takes you to another survey. You do not need to complete it. </a:t>
            </a:r>
            <a:endParaRPr lang="en-US" dirty="0"/>
          </a:p>
        </p:txBody>
      </p:sp>
      <p:sp>
        <p:nvSpPr>
          <p:cNvPr id="4" name="Slide Number Placeholder 3"/>
          <p:cNvSpPr>
            <a:spLocks noGrp="1"/>
          </p:cNvSpPr>
          <p:nvPr>
            <p:ph type="sldNum" sz="quarter" idx="10"/>
          </p:nvPr>
        </p:nvSpPr>
        <p:spPr/>
        <p:txBody>
          <a:bodyPr/>
          <a:lstStyle/>
          <a:p>
            <a:fld id="{706EDE98-F51C-44AA-B29C-0C2E435786A5}" type="slidenum">
              <a:rPr lang="en-US" smtClean="0"/>
              <a:t>16</a:t>
            </a:fld>
            <a:endParaRPr lang="en-US" dirty="0"/>
          </a:p>
        </p:txBody>
      </p:sp>
    </p:spTree>
    <p:extLst>
      <p:ext uri="{BB962C8B-B14F-4D97-AF65-F5344CB8AC3E}">
        <p14:creationId xmlns:p14="http://schemas.microsoft.com/office/powerpoint/2010/main" val="3045821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Volunteer</a:t>
            </a:r>
            <a:r>
              <a:rPr lang="en-US" baseline="0" dirty="0"/>
              <a:t> Flow is very similar to the Girl Registration Flow. </a:t>
            </a:r>
            <a:endParaRPr lang="en-US" dirty="0"/>
          </a:p>
        </p:txBody>
      </p:sp>
      <p:sp>
        <p:nvSpPr>
          <p:cNvPr id="4" name="Slide Number Placeholder 3"/>
          <p:cNvSpPr>
            <a:spLocks noGrp="1"/>
          </p:cNvSpPr>
          <p:nvPr>
            <p:ph type="sldNum" sz="quarter" idx="10"/>
          </p:nvPr>
        </p:nvSpPr>
        <p:spPr/>
        <p:txBody>
          <a:bodyPr/>
          <a:lstStyle/>
          <a:p>
            <a:fld id="{706EDE98-F51C-44AA-B29C-0C2E435786A5}" type="slidenum">
              <a:rPr lang="en-US" smtClean="0"/>
              <a:t>17</a:t>
            </a:fld>
            <a:endParaRPr lang="en-US" dirty="0"/>
          </a:p>
        </p:txBody>
      </p:sp>
    </p:spTree>
    <p:extLst>
      <p:ext uri="{BB962C8B-B14F-4D97-AF65-F5344CB8AC3E}">
        <p14:creationId xmlns:p14="http://schemas.microsoft.com/office/powerpoint/2010/main" val="1067833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a:t>
            </a:r>
            <a:r>
              <a:rPr lang="en-US" baseline="0" dirty="0"/>
              <a:t> you will select your country and city. </a:t>
            </a:r>
            <a:endParaRPr lang="en-US" dirty="0"/>
          </a:p>
        </p:txBody>
      </p:sp>
      <p:sp>
        <p:nvSpPr>
          <p:cNvPr id="4" name="Slide Number Placeholder 3"/>
          <p:cNvSpPr>
            <a:spLocks noGrp="1"/>
          </p:cNvSpPr>
          <p:nvPr>
            <p:ph type="sldNum" sz="quarter" idx="10"/>
          </p:nvPr>
        </p:nvSpPr>
        <p:spPr/>
        <p:txBody>
          <a:bodyPr/>
          <a:lstStyle/>
          <a:p>
            <a:fld id="{706EDE98-F51C-44AA-B29C-0C2E435786A5}" type="slidenum">
              <a:rPr lang="en-US" smtClean="0"/>
              <a:t>18</a:t>
            </a:fld>
            <a:endParaRPr lang="en-US" dirty="0"/>
          </a:p>
        </p:txBody>
      </p:sp>
    </p:spTree>
    <p:extLst>
      <p:ext uri="{BB962C8B-B14F-4D97-AF65-F5344CB8AC3E}">
        <p14:creationId xmlns:p14="http://schemas.microsoft.com/office/powerpoint/2010/main" val="4143138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need to enter your email.</a:t>
            </a:r>
            <a:r>
              <a:rPr lang="en-US" baseline="0" dirty="0"/>
              <a:t> For adult registration, you will have the option to join as a volunteer or just join as a member. If you join as a member, you will be able to enter a troop number in order to be associated to that troop. If you do not know the troop information, you can leave it blank. </a:t>
            </a:r>
          </a:p>
          <a:p>
            <a:endParaRPr lang="en-US" baseline="0" dirty="0"/>
          </a:p>
          <a:p>
            <a:r>
              <a:rPr lang="en-US" baseline="0" dirty="0"/>
              <a:t>If you select, “I want to join as a Volunteer”, you will see the volunteer opportunities in the Opportunity Catalog. </a:t>
            </a:r>
            <a:endParaRPr lang="en-US" dirty="0"/>
          </a:p>
        </p:txBody>
      </p:sp>
      <p:sp>
        <p:nvSpPr>
          <p:cNvPr id="4" name="Slide Number Placeholder 3"/>
          <p:cNvSpPr>
            <a:spLocks noGrp="1"/>
          </p:cNvSpPr>
          <p:nvPr>
            <p:ph type="sldNum" sz="quarter" idx="10"/>
          </p:nvPr>
        </p:nvSpPr>
        <p:spPr/>
        <p:txBody>
          <a:bodyPr/>
          <a:lstStyle/>
          <a:p>
            <a:fld id="{706EDE98-F51C-44AA-B29C-0C2E435786A5}" type="slidenum">
              <a:rPr lang="en-US" smtClean="0"/>
              <a:t>19</a:t>
            </a:fld>
            <a:endParaRPr lang="en-US" dirty="0"/>
          </a:p>
        </p:txBody>
      </p:sp>
    </p:spTree>
    <p:extLst>
      <p:ext uri="{BB962C8B-B14F-4D97-AF65-F5344CB8AC3E}">
        <p14:creationId xmlns:p14="http://schemas.microsoft.com/office/powerpoint/2010/main" val="3056107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volunteer</a:t>
            </a:r>
            <a:r>
              <a:rPr lang="en-US" baseline="0" dirty="0"/>
              <a:t> opportunity catalog for Paris. You can see how many volunteers are needed for each opportunity under the “Volunteers Needed” column. </a:t>
            </a:r>
          </a:p>
          <a:p>
            <a:endParaRPr lang="en-US" baseline="0" dirty="0"/>
          </a:p>
          <a:p>
            <a:r>
              <a:rPr lang="en-US" baseline="0" dirty="0"/>
              <a:t>In the volunteer opportunity catalog, you will always be able to select “Unsure” or Community Volunteer. For troop opportunities, you can select troop leader or Family &amp; Friends Volunteer.</a:t>
            </a:r>
            <a:endParaRPr lang="en-US" dirty="0"/>
          </a:p>
        </p:txBody>
      </p:sp>
      <p:sp>
        <p:nvSpPr>
          <p:cNvPr id="4" name="Slide Number Placeholder 3"/>
          <p:cNvSpPr>
            <a:spLocks noGrp="1"/>
          </p:cNvSpPr>
          <p:nvPr>
            <p:ph type="sldNum" sz="quarter" idx="10"/>
          </p:nvPr>
        </p:nvSpPr>
        <p:spPr/>
        <p:txBody>
          <a:bodyPr/>
          <a:lstStyle/>
          <a:p>
            <a:fld id="{706EDE98-F51C-44AA-B29C-0C2E435786A5}" type="slidenum">
              <a:rPr lang="en-US" smtClean="0"/>
              <a:t>20</a:t>
            </a:fld>
            <a:endParaRPr lang="en-US" dirty="0"/>
          </a:p>
        </p:txBody>
      </p:sp>
    </p:spTree>
    <p:extLst>
      <p:ext uri="{BB962C8B-B14F-4D97-AF65-F5344CB8AC3E}">
        <p14:creationId xmlns:p14="http://schemas.microsoft.com/office/powerpoint/2010/main" val="2085615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Girl Registration– you will need to include</a:t>
            </a:r>
            <a:r>
              <a:rPr lang="en-US" baseline="0" dirty="0"/>
              <a:t> both the girl and parent/guardian information. Since many of our international members do not have the same grade listings as those in the United States, we request that you choose the U.S. grade equivalent. Please include the country code in the phone entry.</a:t>
            </a:r>
            <a:endParaRPr lang="en-US" dirty="0"/>
          </a:p>
        </p:txBody>
      </p:sp>
      <p:sp>
        <p:nvSpPr>
          <p:cNvPr id="4" name="Slide Number Placeholder 3"/>
          <p:cNvSpPr>
            <a:spLocks noGrp="1"/>
          </p:cNvSpPr>
          <p:nvPr>
            <p:ph type="sldNum" sz="quarter" idx="10"/>
          </p:nvPr>
        </p:nvSpPr>
        <p:spPr/>
        <p:txBody>
          <a:bodyPr/>
          <a:lstStyle/>
          <a:p>
            <a:fld id="{706EDE98-F51C-44AA-B29C-0C2E435786A5}" type="slidenum">
              <a:rPr lang="en-US" smtClean="0"/>
              <a:t>3</a:t>
            </a:fld>
            <a:endParaRPr lang="en-US" dirty="0"/>
          </a:p>
        </p:txBody>
      </p:sp>
    </p:spTree>
    <p:extLst>
      <p:ext uri="{BB962C8B-B14F-4D97-AF65-F5344CB8AC3E}">
        <p14:creationId xmlns:p14="http://schemas.microsoft.com/office/powerpoint/2010/main" val="2175931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a:t>
            </a:r>
            <a:r>
              <a:rPr lang="en-US" baseline="0" dirty="0"/>
              <a:t> selecting your volunteer opportunity, you can then enter your contact information. You will then process through the same payment process as you did through the girl registration process detailed above. </a:t>
            </a:r>
            <a:endParaRPr lang="en-US" dirty="0"/>
          </a:p>
        </p:txBody>
      </p:sp>
      <p:sp>
        <p:nvSpPr>
          <p:cNvPr id="4" name="Slide Number Placeholder 3"/>
          <p:cNvSpPr>
            <a:spLocks noGrp="1"/>
          </p:cNvSpPr>
          <p:nvPr>
            <p:ph type="sldNum" sz="quarter" idx="10"/>
          </p:nvPr>
        </p:nvSpPr>
        <p:spPr/>
        <p:txBody>
          <a:bodyPr/>
          <a:lstStyle/>
          <a:p>
            <a:fld id="{706EDE98-F51C-44AA-B29C-0C2E435786A5}" type="slidenum">
              <a:rPr lang="en-US" smtClean="0"/>
              <a:t>21</a:t>
            </a:fld>
            <a:endParaRPr lang="en-US" dirty="0"/>
          </a:p>
        </p:txBody>
      </p:sp>
    </p:spTree>
    <p:extLst>
      <p:ext uri="{BB962C8B-B14F-4D97-AF65-F5344CB8AC3E}">
        <p14:creationId xmlns:p14="http://schemas.microsoft.com/office/powerpoint/2010/main" val="1762404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this demonstration, our Parisian parent/guardian will arrive to the opportunity catalog for girl members. You will select the option that works best for you by checking the box next to the troop name. Please note: parents will also be able to select unsure (and will need to provide a reason) and parents can select Individually Registered Member (aka Juliettes).  </a:t>
            </a:r>
          </a:p>
          <a:p>
            <a:endParaRPr lang="en-US" baseline="0" dirty="0"/>
          </a:p>
          <a:p>
            <a:r>
              <a:rPr lang="en-US" baseline="0" dirty="0"/>
              <a:t>As you can see from this screenshot, parents will see that there are 2 openings available in Paris Troop 13002, but 0 volunteers (troop leaders) needed. If this troop needed troop leaders, it would display the number of troop leaders needed in order to become an active troop. </a:t>
            </a:r>
            <a:endParaRPr lang="en-US" dirty="0"/>
          </a:p>
        </p:txBody>
      </p:sp>
      <p:sp>
        <p:nvSpPr>
          <p:cNvPr id="4" name="Slide Number Placeholder 3"/>
          <p:cNvSpPr>
            <a:spLocks noGrp="1"/>
          </p:cNvSpPr>
          <p:nvPr>
            <p:ph type="sldNum" sz="quarter" idx="10"/>
          </p:nvPr>
        </p:nvSpPr>
        <p:spPr/>
        <p:txBody>
          <a:bodyPr/>
          <a:lstStyle/>
          <a:p>
            <a:fld id="{706EDE98-F51C-44AA-B29C-0C2E435786A5}" type="slidenum">
              <a:rPr lang="en-US" smtClean="0"/>
              <a:t>4</a:t>
            </a:fld>
            <a:endParaRPr lang="en-US" dirty="0"/>
          </a:p>
        </p:txBody>
      </p:sp>
    </p:spTree>
    <p:extLst>
      <p:ext uri="{BB962C8B-B14F-4D97-AF65-F5344CB8AC3E}">
        <p14:creationId xmlns:p14="http://schemas.microsoft.com/office/powerpoint/2010/main" val="2061578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Upon selecting</a:t>
            </a:r>
            <a:r>
              <a:rPr lang="en-US" baseline="0" dirty="0"/>
              <a:t> Paris Troop 13002, you will then need to click the NEXT box in the middle of the page. </a:t>
            </a:r>
            <a:endParaRPr lang="en-US" dirty="0"/>
          </a:p>
        </p:txBody>
      </p:sp>
      <p:sp>
        <p:nvSpPr>
          <p:cNvPr id="4" name="Slide Number Placeholder 3"/>
          <p:cNvSpPr>
            <a:spLocks noGrp="1"/>
          </p:cNvSpPr>
          <p:nvPr>
            <p:ph type="sldNum" sz="quarter" idx="10"/>
          </p:nvPr>
        </p:nvSpPr>
        <p:spPr/>
        <p:txBody>
          <a:bodyPr/>
          <a:lstStyle/>
          <a:p>
            <a:fld id="{706EDE98-F51C-44AA-B29C-0C2E435786A5}" type="slidenum">
              <a:rPr lang="en-US" smtClean="0"/>
              <a:t>5</a:t>
            </a:fld>
            <a:endParaRPr lang="en-US" dirty="0"/>
          </a:p>
        </p:txBody>
      </p:sp>
    </p:spTree>
    <p:extLst>
      <p:ext uri="{BB962C8B-B14F-4D97-AF65-F5344CB8AC3E}">
        <p14:creationId xmlns:p14="http://schemas.microsoft.com/office/powerpoint/2010/main" val="2472988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our overseas members, you will need to select the</a:t>
            </a:r>
            <a:r>
              <a:rPr lang="en-US" baseline="0" dirty="0"/>
              <a:t> reason why you are overseas. We understand that if you are a local national, you are not really living “overseas”. Since USAGSO is technically an American organization, this is how we need to collect this information. We appreciate your understanding. </a:t>
            </a:r>
            <a:endParaRPr lang="en-US" dirty="0"/>
          </a:p>
        </p:txBody>
      </p:sp>
      <p:sp>
        <p:nvSpPr>
          <p:cNvPr id="4" name="Slide Number Placeholder 3"/>
          <p:cNvSpPr>
            <a:spLocks noGrp="1"/>
          </p:cNvSpPr>
          <p:nvPr>
            <p:ph type="sldNum" sz="quarter" idx="10"/>
          </p:nvPr>
        </p:nvSpPr>
        <p:spPr/>
        <p:txBody>
          <a:bodyPr/>
          <a:lstStyle/>
          <a:p>
            <a:fld id="{706EDE98-F51C-44AA-B29C-0C2E435786A5}" type="slidenum">
              <a:rPr lang="en-US" smtClean="0"/>
              <a:t>6</a:t>
            </a:fld>
            <a:endParaRPr lang="en-US" dirty="0"/>
          </a:p>
        </p:txBody>
      </p:sp>
    </p:spTree>
    <p:extLst>
      <p:ext uri="{BB962C8B-B14F-4D97-AF65-F5344CB8AC3E}">
        <p14:creationId xmlns:p14="http://schemas.microsoft.com/office/powerpoint/2010/main" val="1229069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page the is where the parent/guardian will enter custodial and address information. If you want both parents/guardians or a secondary contact attached to the girl’s membership, please make the appropriate selection for your family.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06EDE98-F51C-44AA-B29C-0C2E435786A5}" type="slidenum">
              <a:rPr lang="en-US" smtClean="0"/>
              <a:t>7</a:t>
            </a:fld>
            <a:endParaRPr lang="en-US" dirty="0"/>
          </a:p>
        </p:txBody>
      </p:sp>
    </p:spTree>
    <p:extLst>
      <p:ext uri="{BB962C8B-B14F-4D97-AF65-F5344CB8AC3E}">
        <p14:creationId xmlns:p14="http://schemas.microsoft.com/office/powerpoint/2010/main" val="3437042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also be able to bring up a number of school selections already loaded into the system. If</a:t>
            </a:r>
            <a:r>
              <a:rPr lang="en-US" baseline="0" dirty="0"/>
              <a:t> you do not see your school listed, please select school not found. The school attending entry has a bit of a quirk: you need to enter something into this box and then press the search button to the right of it. If you do not press the search button, then it will appear as though you left the search box empty.</a:t>
            </a:r>
            <a:endParaRPr lang="en-US" dirty="0"/>
          </a:p>
        </p:txBody>
      </p:sp>
      <p:sp>
        <p:nvSpPr>
          <p:cNvPr id="4" name="Slide Number Placeholder 3"/>
          <p:cNvSpPr>
            <a:spLocks noGrp="1"/>
          </p:cNvSpPr>
          <p:nvPr>
            <p:ph type="sldNum" sz="quarter" idx="10"/>
          </p:nvPr>
        </p:nvSpPr>
        <p:spPr/>
        <p:txBody>
          <a:bodyPr/>
          <a:lstStyle/>
          <a:p>
            <a:fld id="{706EDE98-F51C-44AA-B29C-0C2E435786A5}" type="slidenum">
              <a:rPr lang="en-US" smtClean="0"/>
              <a:t>8</a:t>
            </a:fld>
            <a:endParaRPr lang="en-US" dirty="0"/>
          </a:p>
        </p:txBody>
      </p:sp>
    </p:spTree>
    <p:extLst>
      <p:ext uri="{BB962C8B-B14F-4D97-AF65-F5344CB8AC3E}">
        <p14:creationId xmlns:p14="http://schemas.microsoft.com/office/powerpoint/2010/main" val="3796988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this selection, this survey is set per the national office requirements. If you would prefer not to enter your information for any reason, select “I choose not to share”. Under the “Race” entry, you will need to make your selection and click the right arrow in order to move it into the “Selected Fields” box. </a:t>
            </a:r>
            <a:endParaRPr lang="en-US" dirty="0"/>
          </a:p>
        </p:txBody>
      </p:sp>
      <p:sp>
        <p:nvSpPr>
          <p:cNvPr id="4" name="Slide Number Placeholder 3"/>
          <p:cNvSpPr>
            <a:spLocks noGrp="1"/>
          </p:cNvSpPr>
          <p:nvPr>
            <p:ph type="sldNum" sz="quarter" idx="10"/>
          </p:nvPr>
        </p:nvSpPr>
        <p:spPr/>
        <p:txBody>
          <a:bodyPr/>
          <a:lstStyle/>
          <a:p>
            <a:fld id="{706EDE98-F51C-44AA-B29C-0C2E435786A5}" type="slidenum">
              <a:rPr lang="en-US" smtClean="0"/>
              <a:t>9</a:t>
            </a:fld>
            <a:endParaRPr lang="en-US" dirty="0"/>
          </a:p>
        </p:txBody>
      </p:sp>
    </p:spTree>
    <p:extLst>
      <p:ext uri="{BB962C8B-B14F-4D97-AF65-F5344CB8AC3E}">
        <p14:creationId xmlns:p14="http://schemas.microsoft.com/office/powerpoint/2010/main" val="842346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parents/guardians can enter the family information</a:t>
            </a:r>
            <a:r>
              <a:rPr lang="en-US" baseline="0" dirty="0"/>
              <a:t> here– again please include the country code for your phone number.</a:t>
            </a:r>
            <a:endParaRPr lang="en-US" dirty="0"/>
          </a:p>
        </p:txBody>
      </p:sp>
      <p:sp>
        <p:nvSpPr>
          <p:cNvPr id="4" name="Slide Number Placeholder 3"/>
          <p:cNvSpPr>
            <a:spLocks noGrp="1"/>
          </p:cNvSpPr>
          <p:nvPr>
            <p:ph type="sldNum" sz="quarter" idx="10"/>
          </p:nvPr>
        </p:nvSpPr>
        <p:spPr/>
        <p:txBody>
          <a:bodyPr/>
          <a:lstStyle/>
          <a:p>
            <a:fld id="{706EDE98-F51C-44AA-B29C-0C2E435786A5}" type="slidenum">
              <a:rPr lang="en-US" smtClean="0"/>
              <a:t>10</a:t>
            </a:fld>
            <a:endParaRPr lang="en-US" dirty="0"/>
          </a:p>
        </p:txBody>
      </p:sp>
    </p:spTree>
    <p:extLst>
      <p:ext uri="{BB962C8B-B14F-4D97-AF65-F5344CB8AC3E}">
        <p14:creationId xmlns:p14="http://schemas.microsoft.com/office/powerpoint/2010/main" val="2749580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8245B4-0C71-47EE-B1A7-A92F0AE72933}" type="datetimeFigureOut">
              <a:rPr lang="en-US" smtClean="0"/>
              <a:t>3/5/2018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D2D897-15D0-42FA-9F14-8A75335064F6}" type="slidenum">
              <a:rPr lang="en-US" smtClean="0"/>
              <a:t>‹#›</a:t>
            </a:fld>
            <a:endParaRPr lang="en-US" dirty="0"/>
          </a:p>
        </p:txBody>
      </p:sp>
    </p:spTree>
    <p:extLst>
      <p:ext uri="{BB962C8B-B14F-4D97-AF65-F5344CB8AC3E}">
        <p14:creationId xmlns:p14="http://schemas.microsoft.com/office/powerpoint/2010/main" val="1899932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8245B4-0C71-47EE-B1A7-A92F0AE72933}" type="datetimeFigureOut">
              <a:rPr lang="en-US" smtClean="0"/>
              <a:t>3/5/2018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D2D897-15D0-42FA-9F14-8A75335064F6}" type="slidenum">
              <a:rPr lang="en-US" smtClean="0"/>
              <a:t>‹#›</a:t>
            </a:fld>
            <a:endParaRPr lang="en-US" dirty="0"/>
          </a:p>
        </p:txBody>
      </p:sp>
    </p:spTree>
    <p:extLst>
      <p:ext uri="{BB962C8B-B14F-4D97-AF65-F5344CB8AC3E}">
        <p14:creationId xmlns:p14="http://schemas.microsoft.com/office/powerpoint/2010/main" val="2110683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8245B4-0C71-47EE-B1A7-A92F0AE72933}" type="datetimeFigureOut">
              <a:rPr lang="en-US" smtClean="0"/>
              <a:t>3/5/2018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D2D897-15D0-42FA-9F14-8A75335064F6}" type="slidenum">
              <a:rPr lang="en-US" smtClean="0"/>
              <a:t>‹#›</a:t>
            </a:fld>
            <a:endParaRPr lang="en-US" dirty="0"/>
          </a:p>
        </p:txBody>
      </p:sp>
    </p:spTree>
    <p:extLst>
      <p:ext uri="{BB962C8B-B14F-4D97-AF65-F5344CB8AC3E}">
        <p14:creationId xmlns:p14="http://schemas.microsoft.com/office/powerpoint/2010/main" val="3950726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8245B4-0C71-47EE-B1A7-A92F0AE72933}" type="datetimeFigureOut">
              <a:rPr lang="en-US" smtClean="0"/>
              <a:t>3/5/2018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D2D897-15D0-42FA-9F14-8A75335064F6}" type="slidenum">
              <a:rPr lang="en-US" smtClean="0"/>
              <a:t>‹#›</a:t>
            </a:fld>
            <a:endParaRPr lang="en-US" dirty="0"/>
          </a:p>
        </p:txBody>
      </p:sp>
    </p:spTree>
    <p:extLst>
      <p:ext uri="{BB962C8B-B14F-4D97-AF65-F5344CB8AC3E}">
        <p14:creationId xmlns:p14="http://schemas.microsoft.com/office/powerpoint/2010/main" val="1829225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8245B4-0C71-47EE-B1A7-A92F0AE72933}" type="datetimeFigureOut">
              <a:rPr lang="en-US" smtClean="0"/>
              <a:t>3/5/2018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D2D897-15D0-42FA-9F14-8A75335064F6}" type="slidenum">
              <a:rPr lang="en-US" smtClean="0"/>
              <a:t>‹#›</a:t>
            </a:fld>
            <a:endParaRPr lang="en-US" dirty="0"/>
          </a:p>
        </p:txBody>
      </p:sp>
    </p:spTree>
    <p:extLst>
      <p:ext uri="{BB962C8B-B14F-4D97-AF65-F5344CB8AC3E}">
        <p14:creationId xmlns:p14="http://schemas.microsoft.com/office/powerpoint/2010/main" val="2812220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8245B4-0C71-47EE-B1A7-A92F0AE72933}" type="datetimeFigureOut">
              <a:rPr lang="en-US" smtClean="0"/>
              <a:t>3/5/2018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D2D897-15D0-42FA-9F14-8A75335064F6}" type="slidenum">
              <a:rPr lang="en-US" smtClean="0"/>
              <a:t>‹#›</a:t>
            </a:fld>
            <a:endParaRPr lang="en-US" dirty="0"/>
          </a:p>
        </p:txBody>
      </p:sp>
    </p:spTree>
    <p:extLst>
      <p:ext uri="{BB962C8B-B14F-4D97-AF65-F5344CB8AC3E}">
        <p14:creationId xmlns:p14="http://schemas.microsoft.com/office/powerpoint/2010/main" val="3430438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8245B4-0C71-47EE-B1A7-A92F0AE72933}" type="datetimeFigureOut">
              <a:rPr lang="en-US" smtClean="0"/>
              <a:t>3/5/2018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3D2D897-15D0-42FA-9F14-8A75335064F6}" type="slidenum">
              <a:rPr lang="en-US" smtClean="0"/>
              <a:t>‹#›</a:t>
            </a:fld>
            <a:endParaRPr lang="en-US" dirty="0"/>
          </a:p>
        </p:txBody>
      </p:sp>
    </p:spTree>
    <p:extLst>
      <p:ext uri="{BB962C8B-B14F-4D97-AF65-F5344CB8AC3E}">
        <p14:creationId xmlns:p14="http://schemas.microsoft.com/office/powerpoint/2010/main" val="3828160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8245B4-0C71-47EE-B1A7-A92F0AE72933}" type="datetimeFigureOut">
              <a:rPr lang="en-US" smtClean="0"/>
              <a:t>3/5/2018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D2D897-15D0-42FA-9F14-8A75335064F6}" type="slidenum">
              <a:rPr lang="en-US" smtClean="0"/>
              <a:t>‹#›</a:t>
            </a:fld>
            <a:endParaRPr lang="en-US" dirty="0"/>
          </a:p>
        </p:txBody>
      </p:sp>
    </p:spTree>
    <p:extLst>
      <p:ext uri="{BB962C8B-B14F-4D97-AF65-F5344CB8AC3E}">
        <p14:creationId xmlns:p14="http://schemas.microsoft.com/office/powerpoint/2010/main" val="1363381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245B4-0C71-47EE-B1A7-A92F0AE72933}" type="datetimeFigureOut">
              <a:rPr lang="en-US" smtClean="0"/>
              <a:t>3/5/2018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3D2D897-15D0-42FA-9F14-8A75335064F6}" type="slidenum">
              <a:rPr lang="en-US" smtClean="0"/>
              <a:t>‹#›</a:t>
            </a:fld>
            <a:endParaRPr lang="en-US" dirty="0"/>
          </a:p>
        </p:txBody>
      </p:sp>
    </p:spTree>
    <p:extLst>
      <p:ext uri="{BB962C8B-B14F-4D97-AF65-F5344CB8AC3E}">
        <p14:creationId xmlns:p14="http://schemas.microsoft.com/office/powerpoint/2010/main" val="2394896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8245B4-0C71-47EE-B1A7-A92F0AE72933}" type="datetimeFigureOut">
              <a:rPr lang="en-US" smtClean="0"/>
              <a:t>3/5/2018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D2D897-15D0-42FA-9F14-8A75335064F6}" type="slidenum">
              <a:rPr lang="en-US" smtClean="0"/>
              <a:t>‹#›</a:t>
            </a:fld>
            <a:endParaRPr lang="en-US" dirty="0"/>
          </a:p>
        </p:txBody>
      </p:sp>
    </p:spTree>
    <p:extLst>
      <p:ext uri="{BB962C8B-B14F-4D97-AF65-F5344CB8AC3E}">
        <p14:creationId xmlns:p14="http://schemas.microsoft.com/office/powerpoint/2010/main" val="1575931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8245B4-0C71-47EE-B1A7-A92F0AE72933}" type="datetimeFigureOut">
              <a:rPr lang="en-US" smtClean="0"/>
              <a:t>3/5/2018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D2D897-15D0-42FA-9F14-8A75335064F6}" type="slidenum">
              <a:rPr lang="en-US" smtClean="0"/>
              <a:t>‹#›</a:t>
            </a:fld>
            <a:endParaRPr lang="en-US" dirty="0"/>
          </a:p>
        </p:txBody>
      </p:sp>
    </p:spTree>
    <p:extLst>
      <p:ext uri="{BB962C8B-B14F-4D97-AF65-F5344CB8AC3E}">
        <p14:creationId xmlns:p14="http://schemas.microsoft.com/office/powerpoint/2010/main" val="1961516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245B4-0C71-47EE-B1A7-A92F0AE72933}" type="datetimeFigureOut">
              <a:rPr lang="en-US" smtClean="0"/>
              <a:t>3/5/2018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2D897-15D0-42FA-9F14-8A75335064F6}" type="slidenum">
              <a:rPr lang="en-US" smtClean="0"/>
              <a:t>‹#›</a:t>
            </a:fld>
            <a:endParaRPr lang="en-US" dirty="0"/>
          </a:p>
        </p:txBody>
      </p:sp>
    </p:spTree>
    <p:extLst>
      <p:ext uri="{BB962C8B-B14F-4D97-AF65-F5344CB8AC3E}">
        <p14:creationId xmlns:p14="http://schemas.microsoft.com/office/powerpoint/2010/main" val="447770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010253"/>
          </a:xfrm>
        </p:spPr>
        <p:txBody>
          <a:bodyPr>
            <a:normAutofit/>
          </a:bodyPr>
          <a:lstStyle/>
          <a:p>
            <a:r>
              <a:rPr lang="en-US" dirty="0"/>
              <a:t>Girl Registration Flow- USAGSO</a:t>
            </a:r>
            <a:br>
              <a:rPr lang="en-US" dirty="0"/>
            </a:br>
            <a:br>
              <a:rPr lang="en-US" dirty="0"/>
            </a:br>
            <a:r>
              <a:rPr lang="en-US" dirty="0">
                <a:solidFill>
                  <a:srgbClr val="FF0000"/>
                </a:solidFill>
              </a:rPr>
              <a:t>Please read the notes section of each slide for the tips &amp; tricks</a:t>
            </a:r>
          </a:p>
        </p:txBody>
      </p:sp>
    </p:spTree>
    <p:extLst>
      <p:ext uri="{BB962C8B-B14F-4D97-AF65-F5344CB8AC3E}">
        <p14:creationId xmlns:p14="http://schemas.microsoft.com/office/powerpoint/2010/main" val="4241143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0" y="152400"/>
            <a:ext cx="12192000" cy="6553200"/>
          </a:xfrm>
          <a:prstGeom prst="rect">
            <a:avLst/>
          </a:prstGeom>
        </p:spPr>
      </p:pic>
    </p:spTree>
    <p:extLst>
      <p:ext uri="{BB962C8B-B14F-4D97-AF65-F5344CB8AC3E}">
        <p14:creationId xmlns:p14="http://schemas.microsoft.com/office/powerpoint/2010/main" val="3634742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0" y="152400"/>
            <a:ext cx="12192000" cy="6553200"/>
          </a:xfrm>
          <a:prstGeom prst="rect">
            <a:avLst/>
          </a:prstGeom>
        </p:spPr>
      </p:pic>
    </p:spTree>
    <p:extLst>
      <p:ext uri="{BB962C8B-B14F-4D97-AF65-F5344CB8AC3E}">
        <p14:creationId xmlns:p14="http://schemas.microsoft.com/office/powerpoint/2010/main" val="1373244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0" y="152400"/>
            <a:ext cx="12192000" cy="6553200"/>
          </a:xfrm>
          <a:prstGeom prst="rect">
            <a:avLst/>
          </a:prstGeom>
        </p:spPr>
      </p:pic>
    </p:spTree>
    <p:extLst>
      <p:ext uri="{BB962C8B-B14F-4D97-AF65-F5344CB8AC3E}">
        <p14:creationId xmlns:p14="http://schemas.microsoft.com/office/powerpoint/2010/main" val="4146677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0" y="152400"/>
            <a:ext cx="12192000" cy="6553200"/>
          </a:xfrm>
          <a:prstGeom prst="rect">
            <a:avLst/>
          </a:prstGeom>
        </p:spPr>
      </p:pic>
    </p:spTree>
    <p:extLst>
      <p:ext uri="{BB962C8B-B14F-4D97-AF65-F5344CB8AC3E}">
        <p14:creationId xmlns:p14="http://schemas.microsoft.com/office/powerpoint/2010/main" val="672338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0" y="152400"/>
            <a:ext cx="12192000" cy="6553200"/>
          </a:xfrm>
          <a:prstGeom prst="rect">
            <a:avLst/>
          </a:prstGeom>
        </p:spPr>
      </p:pic>
    </p:spTree>
    <p:extLst>
      <p:ext uri="{BB962C8B-B14F-4D97-AF65-F5344CB8AC3E}">
        <p14:creationId xmlns:p14="http://schemas.microsoft.com/office/powerpoint/2010/main" val="186439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0" y="152400"/>
            <a:ext cx="12192000" cy="6553200"/>
          </a:xfrm>
          <a:prstGeom prst="rect">
            <a:avLst/>
          </a:prstGeom>
        </p:spPr>
      </p:pic>
    </p:spTree>
    <p:extLst>
      <p:ext uri="{BB962C8B-B14F-4D97-AF65-F5344CB8AC3E}">
        <p14:creationId xmlns:p14="http://schemas.microsoft.com/office/powerpoint/2010/main" val="1995286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0" y="152400"/>
            <a:ext cx="12192000" cy="6553200"/>
          </a:xfrm>
          <a:prstGeom prst="rect">
            <a:avLst/>
          </a:prstGeom>
        </p:spPr>
      </p:pic>
    </p:spTree>
    <p:extLst>
      <p:ext uri="{BB962C8B-B14F-4D97-AF65-F5344CB8AC3E}">
        <p14:creationId xmlns:p14="http://schemas.microsoft.com/office/powerpoint/2010/main" val="905382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Registration Flow- USAGSO</a:t>
            </a:r>
          </a:p>
        </p:txBody>
      </p:sp>
    </p:spTree>
    <p:extLst>
      <p:ext uri="{BB962C8B-B14F-4D97-AF65-F5344CB8AC3E}">
        <p14:creationId xmlns:p14="http://schemas.microsoft.com/office/powerpoint/2010/main" val="1744935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0" y="152400"/>
            <a:ext cx="12192000" cy="6553200"/>
          </a:xfrm>
          <a:prstGeom prst="rect">
            <a:avLst/>
          </a:prstGeom>
        </p:spPr>
      </p:pic>
    </p:spTree>
    <p:extLst>
      <p:ext uri="{BB962C8B-B14F-4D97-AF65-F5344CB8AC3E}">
        <p14:creationId xmlns:p14="http://schemas.microsoft.com/office/powerpoint/2010/main" val="1388258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0" y="152400"/>
            <a:ext cx="12192000" cy="6553200"/>
          </a:xfrm>
          <a:prstGeom prst="rect">
            <a:avLst/>
          </a:prstGeom>
        </p:spPr>
      </p:pic>
    </p:spTree>
    <p:extLst>
      <p:ext uri="{BB962C8B-B14F-4D97-AF65-F5344CB8AC3E}">
        <p14:creationId xmlns:p14="http://schemas.microsoft.com/office/powerpoint/2010/main" val="159083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0" y="0"/>
            <a:ext cx="12192000" cy="6553200"/>
          </a:xfrm>
          <a:prstGeom prst="rect">
            <a:avLst/>
          </a:prstGeom>
        </p:spPr>
      </p:pic>
    </p:spTree>
    <p:extLst>
      <p:ext uri="{BB962C8B-B14F-4D97-AF65-F5344CB8AC3E}">
        <p14:creationId xmlns:p14="http://schemas.microsoft.com/office/powerpoint/2010/main" val="1807255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0" y="152400"/>
            <a:ext cx="12192000" cy="6553200"/>
          </a:xfrm>
          <a:prstGeom prst="rect">
            <a:avLst/>
          </a:prstGeom>
        </p:spPr>
      </p:pic>
    </p:spTree>
    <p:extLst>
      <p:ext uri="{BB962C8B-B14F-4D97-AF65-F5344CB8AC3E}">
        <p14:creationId xmlns:p14="http://schemas.microsoft.com/office/powerpoint/2010/main" val="1849197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0" y="152400"/>
            <a:ext cx="12192000" cy="6553200"/>
          </a:xfrm>
          <a:prstGeom prst="rect">
            <a:avLst/>
          </a:prstGeom>
        </p:spPr>
      </p:pic>
    </p:spTree>
    <p:extLst>
      <p:ext uri="{BB962C8B-B14F-4D97-AF65-F5344CB8AC3E}">
        <p14:creationId xmlns:p14="http://schemas.microsoft.com/office/powerpoint/2010/main" val="1446892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0" y="152400"/>
            <a:ext cx="12192000" cy="6553200"/>
          </a:xfrm>
          <a:prstGeom prst="rect">
            <a:avLst/>
          </a:prstGeom>
        </p:spPr>
      </p:pic>
    </p:spTree>
    <p:extLst>
      <p:ext uri="{BB962C8B-B14F-4D97-AF65-F5344CB8AC3E}">
        <p14:creationId xmlns:p14="http://schemas.microsoft.com/office/powerpoint/2010/main" val="2178000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0" y="152400"/>
            <a:ext cx="12192000" cy="6553200"/>
          </a:xfrm>
          <a:prstGeom prst="rect">
            <a:avLst/>
          </a:prstGeom>
        </p:spPr>
      </p:pic>
    </p:spTree>
    <p:extLst>
      <p:ext uri="{BB962C8B-B14F-4D97-AF65-F5344CB8AC3E}">
        <p14:creationId xmlns:p14="http://schemas.microsoft.com/office/powerpoint/2010/main" val="613939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0" y="152400"/>
            <a:ext cx="12192000" cy="6553200"/>
          </a:xfrm>
          <a:prstGeom prst="rect">
            <a:avLst/>
          </a:prstGeom>
        </p:spPr>
      </p:pic>
    </p:spTree>
    <p:extLst>
      <p:ext uri="{BB962C8B-B14F-4D97-AF65-F5344CB8AC3E}">
        <p14:creationId xmlns:p14="http://schemas.microsoft.com/office/powerpoint/2010/main" val="4126690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0" y="152400"/>
            <a:ext cx="12192000" cy="6553200"/>
          </a:xfrm>
          <a:prstGeom prst="rect">
            <a:avLst/>
          </a:prstGeom>
        </p:spPr>
      </p:pic>
    </p:spTree>
    <p:extLst>
      <p:ext uri="{BB962C8B-B14F-4D97-AF65-F5344CB8AC3E}">
        <p14:creationId xmlns:p14="http://schemas.microsoft.com/office/powerpoint/2010/main" val="3400550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0" y="152400"/>
            <a:ext cx="12192000" cy="6553200"/>
          </a:xfrm>
          <a:prstGeom prst="rect">
            <a:avLst/>
          </a:prstGeom>
        </p:spPr>
      </p:pic>
    </p:spTree>
    <p:extLst>
      <p:ext uri="{BB962C8B-B14F-4D97-AF65-F5344CB8AC3E}">
        <p14:creationId xmlns:p14="http://schemas.microsoft.com/office/powerpoint/2010/main" val="3049964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0" y="152400"/>
            <a:ext cx="12192000" cy="6553200"/>
          </a:xfrm>
          <a:prstGeom prst="rect">
            <a:avLst/>
          </a:prstGeom>
        </p:spPr>
      </p:pic>
    </p:spTree>
    <p:extLst>
      <p:ext uri="{BB962C8B-B14F-4D97-AF65-F5344CB8AC3E}">
        <p14:creationId xmlns:p14="http://schemas.microsoft.com/office/powerpoint/2010/main" val="3756069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0" y="152400"/>
            <a:ext cx="12192000" cy="6553200"/>
          </a:xfrm>
          <a:prstGeom prst="rect">
            <a:avLst/>
          </a:prstGeom>
        </p:spPr>
      </p:pic>
    </p:spTree>
    <p:extLst>
      <p:ext uri="{BB962C8B-B14F-4D97-AF65-F5344CB8AC3E}">
        <p14:creationId xmlns:p14="http://schemas.microsoft.com/office/powerpoint/2010/main" val="2428142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1068</Words>
  <Application>Microsoft Office PowerPoint</Application>
  <PresentationFormat>Widescreen</PresentationFormat>
  <Paragraphs>47</Paragraphs>
  <Slides>21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Girl Registration Flow- USAGSO  Please read the notes section of each slide for the tips &amp; tricks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Volunteer Registration Flow- USAGSO</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Newcomb, Amanda</dc:creator>
  <cp:lastModifiedBy>Newcomb, Amanda</cp:lastModifiedBy>
  <cp:revision>9</cp:revision>
  <dcterms:created xsi:type="dcterms:W3CDTF">2017-08-25T13:02:33Z</dcterms:created>
  <dcterms:modified xsi:type="dcterms:W3CDTF">2018-03-05T11:33:32Z</dcterms:modified>
</cp:coreProperties>
</file>