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80" r:id="rId5"/>
  </p:sldMasterIdLst>
  <p:notesMasterIdLst>
    <p:notesMasterId r:id="rId21"/>
  </p:notesMasterIdLst>
  <p:sldIdLst>
    <p:sldId id="440" r:id="rId6"/>
    <p:sldId id="264" r:id="rId7"/>
    <p:sldId id="259" r:id="rId8"/>
    <p:sldId id="458" r:id="rId9"/>
    <p:sldId id="459" r:id="rId10"/>
    <p:sldId id="460" r:id="rId11"/>
    <p:sldId id="461" r:id="rId12"/>
    <p:sldId id="462" r:id="rId13"/>
    <p:sldId id="463" r:id="rId14"/>
    <p:sldId id="464" r:id="rId15"/>
    <p:sldId id="465" r:id="rId16"/>
    <p:sldId id="466" r:id="rId17"/>
    <p:sldId id="467" r:id="rId18"/>
    <p:sldId id="468" r:id="rId19"/>
    <p:sldId id="25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58"/>
    <a:srgbClr val="AA0E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41"/>
    <p:restoredTop sz="86613" autoAdjust="0"/>
  </p:normalViewPr>
  <p:slideViewPr>
    <p:cSldViewPr snapToGrid="0" snapToObjects="1" showGuides="1">
      <p:cViewPr varScale="1">
        <p:scale>
          <a:sx n="65" d="100"/>
          <a:sy n="65" d="100"/>
        </p:scale>
        <p:origin x="66" y="5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E66C20-F492-1645-9658-60ECD4EF95A8}" type="datetimeFigureOut">
              <a:rPr lang="en-US" smtClean="0"/>
              <a:t>5/4/2021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3A955-2881-BC40-AF7C-34E7DD263C36}" type="slidenum">
              <a:rPr lang="en-US" smtClean="0"/>
              <a:t>‹#›</a:t>
            </a:fld>
            <a:endParaRPr lang="en-US"/>
          </a:p>
        </p:txBody>
      </p:sp>
    </p:spTree>
    <p:extLst>
      <p:ext uri="{BB962C8B-B14F-4D97-AF65-F5344CB8AC3E}">
        <p14:creationId xmlns:p14="http://schemas.microsoft.com/office/powerpoint/2010/main" val="38068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Financial Year End report is the annual financial report required of all troops and OCMTs. It accounts for all financial transactions within the troops, and ensures transparency with the troops, OCMTs, and USAGSO. You will used your bank statements, ledgers, and saved receipts to complete it. </a:t>
            </a:r>
          </a:p>
          <a:p>
            <a:endParaRPr lang="en-US" dirty="0"/>
          </a:p>
          <a:p>
            <a:r>
              <a:rPr lang="en-US" dirty="0"/>
              <a:t>The report covers June 1</a:t>
            </a:r>
            <a:r>
              <a:rPr lang="en-US" baseline="30000" dirty="0"/>
              <a:t>st</a:t>
            </a:r>
            <a:r>
              <a:rPr lang="en-US" dirty="0"/>
              <a:t> until May 30</a:t>
            </a:r>
            <a:r>
              <a:rPr lang="en-US" baseline="30000" dirty="0"/>
              <a:t>th  a</a:t>
            </a:r>
            <a:r>
              <a:rPr lang="en-US" dirty="0"/>
              <a:t>nd is due to your assigned Membership Managers no later than June 30</a:t>
            </a:r>
            <a:r>
              <a:rPr lang="en-US" baseline="30000" dirty="0"/>
              <a:t>th</a:t>
            </a:r>
            <a:r>
              <a:rPr lang="en-US" dirty="0"/>
              <a:t> each year. If your troop (or OCMT) has funds left over greater than $500, you will need to fill out a Rollover Application (which we will discuss in this training), and submit with your Year End Financial report.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5DB782-5051-4D47-884F-4E041568556D}" type="slidenum">
              <a:rPr kumimoji="0" lang="en-US" sz="1200" b="0" i="0" u="none" strike="noStrike" kern="1200" cap="none" spc="0" normalizeH="0" baseline="0" noProof="0" smtClean="0">
                <a:ln>
                  <a:noFill/>
                </a:ln>
                <a:solidFill>
                  <a:prstClr val="black"/>
                </a:solidFill>
                <a:effectLst/>
                <a:uLnTx/>
                <a:uFillTx/>
                <a:latin typeface="Trefoil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Trefoil Sans"/>
              <a:ea typeface="+mn-ea"/>
              <a:cs typeface="+mn-cs"/>
            </a:endParaRPr>
          </a:p>
        </p:txBody>
      </p:sp>
    </p:spTree>
    <p:extLst>
      <p:ext uri="{BB962C8B-B14F-4D97-AF65-F5344CB8AC3E}">
        <p14:creationId xmlns:p14="http://schemas.microsoft.com/office/powerpoint/2010/main" val="3145129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G - TROOP FUNDS </a:t>
            </a:r>
            <a:r>
              <a:rPr lang="en-US" sz="1200" kern="1200" dirty="0">
                <a:solidFill>
                  <a:schemeClr val="tx1"/>
                </a:solidFill>
                <a:effectLst/>
                <a:latin typeface="+mn-lt"/>
                <a:ea typeface="+mn-ea"/>
                <a:cs typeface="+mn-cs"/>
              </a:rPr>
              <a:t>is the sum of all troops’ year-end balance on May 31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2021 (**)</a:t>
            </a:r>
          </a:p>
          <a:p>
            <a:pPr lvl="0"/>
            <a:r>
              <a:rPr lang="en-US" sz="1200" b="1" kern="1200" dirty="0">
                <a:solidFill>
                  <a:schemeClr val="tx1"/>
                </a:solidFill>
                <a:effectLst/>
                <a:latin typeface="+mn-lt"/>
                <a:ea typeface="+mn-ea"/>
                <a:cs typeface="+mn-cs"/>
              </a:rPr>
              <a:t>H - CASH ON HAND</a:t>
            </a:r>
            <a:r>
              <a:rPr lang="en-US" sz="1200" kern="1200" dirty="0">
                <a:solidFill>
                  <a:schemeClr val="tx1"/>
                </a:solidFill>
                <a:effectLst/>
                <a:latin typeface="+mn-lt"/>
                <a:ea typeface="+mn-ea"/>
                <a:cs typeface="+mn-cs"/>
              </a:rPr>
              <a:t> will be the addition of G + F (troop funds and Year-End balance) </a:t>
            </a:r>
          </a:p>
          <a:p>
            <a:r>
              <a:rPr lang="en-US" sz="1200" kern="1200" dirty="0">
                <a:solidFill>
                  <a:schemeClr val="tx1"/>
                </a:solidFill>
                <a:effectLst/>
                <a:latin typeface="+mn-lt"/>
                <a:ea typeface="+mn-ea"/>
                <a:cs typeface="+mn-cs"/>
              </a:rPr>
              <a:t>The final CASH ON HAND (H) will be the amount that you have right now in your bank account.</a:t>
            </a:r>
          </a:p>
          <a:p>
            <a:r>
              <a:rPr lang="en-US" sz="1200" kern="1200" dirty="0">
                <a:solidFill>
                  <a:schemeClr val="tx1"/>
                </a:solidFill>
                <a:effectLst/>
                <a:latin typeface="+mn-lt"/>
                <a:ea typeface="+mn-ea"/>
                <a:cs typeface="+mn-cs"/>
              </a:rPr>
              <a:t>On </a:t>
            </a:r>
            <a:r>
              <a:rPr lang="en-US" sz="1200" b="1" kern="1200" dirty="0">
                <a:solidFill>
                  <a:schemeClr val="tx1"/>
                </a:solidFill>
                <a:effectLst/>
                <a:latin typeface="+mn-lt"/>
                <a:ea typeface="+mn-ea"/>
                <a:cs typeface="+mn-cs"/>
              </a:rPr>
              <a:t>STATUS OF FUNDS STATEMENT,</a:t>
            </a:r>
            <a:r>
              <a:rPr lang="en-US" sz="1200" kern="1200" dirty="0">
                <a:solidFill>
                  <a:schemeClr val="tx1"/>
                </a:solidFill>
                <a:effectLst/>
                <a:latin typeface="+mn-lt"/>
                <a:ea typeface="+mn-ea"/>
                <a:cs typeface="+mn-cs"/>
              </a:rPr>
              <a:t> you will add the cash on hand amount that is your bank account, please also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add the name of your financial institution and the account number.</a:t>
            </a:r>
          </a:p>
          <a:p>
            <a:r>
              <a:rPr lang="en-US" sz="1200" kern="1200" dirty="0">
                <a:solidFill>
                  <a:schemeClr val="tx1"/>
                </a:solidFill>
                <a:effectLst/>
                <a:latin typeface="+mn-lt"/>
                <a:ea typeface="+mn-ea"/>
                <a:cs typeface="+mn-cs"/>
              </a:rPr>
              <a:t>Please add month, day, and year that this report was completed, add names of the members that prepared this report and the last four digits of your Social Security number. </a:t>
            </a:r>
          </a:p>
          <a:p>
            <a:r>
              <a:rPr lang="en-US" sz="1200" kern="1200" dirty="0">
                <a:solidFill>
                  <a:schemeClr val="tx1"/>
                </a:solidFill>
                <a:effectLst/>
                <a:latin typeface="+mn-lt"/>
                <a:ea typeface="+mn-ea"/>
                <a:cs typeface="+mn-cs"/>
              </a:rPr>
              <a:t>Please also indicate how many signatures are required to draw a check or make a withdrawal from the account.</a:t>
            </a:r>
          </a:p>
          <a:p>
            <a:r>
              <a:rPr lang="en-US" sz="1200" kern="1200" dirty="0">
                <a:solidFill>
                  <a:schemeClr val="tx1"/>
                </a:solidFill>
                <a:effectLst/>
                <a:latin typeface="+mn-lt"/>
                <a:ea typeface="+mn-ea"/>
                <a:cs typeface="+mn-cs"/>
              </a:rPr>
              <a:t>Sign and date.</a:t>
            </a:r>
          </a:p>
          <a:p>
            <a:r>
              <a:rPr lang="en-US" sz="1200" kern="1200" dirty="0">
                <a:solidFill>
                  <a:schemeClr val="tx1"/>
                </a:solidFill>
                <a:effectLst/>
                <a:latin typeface="+mn-lt"/>
                <a:ea typeface="+mn-ea"/>
                <a:cs typeface="+mn-cs"/>
              </a:rPr>
              <a:t>All communities handling more than $1000 will need to have the </a:t>
            </a:r>
            <a:r>
              <a:rPr lang="en-US" sz="1200" b="1" kern="1200" dirty="0">
                <a:solidFill>
                  <a:schemeClr val="tx1"/>
                </a:solidFill>
                <a:effectLst/>
                <a:latin typeface="+mn-lt"/>
                <a:ea typeface="+mn-ea"/>
                <a:cs typeface="+mn-cs"/>
              </a:rPr>
              <a:t>STATEMENT OF AUDITOR</a:t>
            </a:r>
            <a:r>
              <a:rPr lang="en-US" sz="1200" kern="1200" dirty="0">
                <a:solidFill>
                  <a:schemeClr val="tx1"/>
                </a:solidFill>
                <a:effectLst/>
                <a:latin typeface="+mn-lt"/>
                <a:ea typeface="+mn-ea"/>
                <a:cs typeface="+mn-cs"/>
              </a:rPr>
              <a:t> signed</a:t>
            </a:r>
            <a:r>
              <a:rPr lang="en-US" sz="1200" kern="1200" baseline="0" dirty="0">
                <a:solidFill>
                  <a:schemeClr val="tx1"/>
                </a:solidFill>
                <a:effectLst/>
                <a:latin typeface="+mn-lt"/>
                <a:ea typeface="+mn-ea"/>
                <a:cs typeface="+mn-cs"/>
              </a:rPr>
              <a:t> and dated by a third party (could be a parent for example).</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D5BDDC-0DCF-4525-9CAE-3F0783A01EBA}" type="slidenum">
              <a:rPr lang="en-US" smtClean="0"/>
              <a:t>11</a:t>
            </a:fld>
            <a:endParaRPr lang="en-US"/>
          </a:p>
        </p:txBody>
      </p:sp>
    </p:spTree>
    <p:extLst>
      <p:ext uri="{BB962C8B-B14F-4D97-AF65-F5344CB8AC3E}">
        <p14:creationId xmlns:p14="http://schemas.microsoft.com/office/powerpoint/2010/main" val="3603710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p:txBody>
      </p:sp>
      <p:sp>
        <p:nvSpPr>
          <p:cNvPr id="4" name="Slide Number Placeholder 3"/>
          <p:cNvSpPr>
            <a:spLocks noGrp="1"/>
          </p:cNvSpPr>
          <p:nvPr>
            <p:ph type="sldNum" sz="quarter" idx="10"/>
          </p:nvPr>
        </p:nvSpPr>
        <p:spPr/>
        <p:txBody>
          <a:bodyPr/>
          <a:lstStyle/>
          <a:p>
            <a:fld id="{C1D5BDDC-0DCF-4525-9CAE-3F0783A01EBA}" type="slidenum">
              <a:rPr lang="en-US" smtClean="0"/>
              <a:t>12</a:t>
            </a:fld>
            <a:endParaRPr lang="en-US"/>
          </a:p>
        </p:txBody>
      </p:sp>
    </p:spTree>
    <p:extLst>
      <p:ext uri="{BB962C8B-B14F-4D97-AF65-F5344CB8AC3E}">
        <p14:creationId xmlns:p14="http://schemas.microsoft.com/office/powerpoint/2010/main" val="3603710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p:txBody>
      </p:sp>
      <p:sp>
        <p:nvSpPr>
          <p:cNvPr id="4" name="Slide Number Placeholder 3"/>
          <p:cNvSpPr>
            <a:spLocks noGrp="1"/>
          </p:cNvSpPr>
          <p:nvPr>
            <p:ph type="sldNum" sz="quarter" idx="10"/>
          </p:nvPr>
        </p:nvSpPr>
        <p:spPr/>
        <p:txBody>
          <a:bodyPr/>
          <a:lstStyle/>
          <a:p>
            <a:fld id="{C1D5BDDC-0DCF-4525-9CAE-3F0783A01EBA}" type="slidenum">
              <a:rPr lang="en-US" smtClean="0"/>
              <a:t>13</a:t>
            </a:fld>
            <a:endParaRPr lang="en-US"/>
          </a:p>
        </p:txBody>
      </p:sp>
    </p:spTree>
    <p:extLst>
      <p:ext uri="{BB962C8B-B14F-4D97-AF65-F5344CB8AC3E}">
        <p14:creationId xmlns:p14="http://schemas.microsoft.com/office/powerpoint/2010/main" val="3603710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p:txBody>
      </p:sp>
      <p:sp>
        <p:nvSpPr>
          <p:cNvPr id="4" name="Slide Number Placeholder 3"/>
          <p:cNvSpPr>
            <a:spLocks noGrp="1"/>
          </p:cNvSpPr>
          <p:nvPr>
            <p:ph type="sldNum" sz="quarter" idx="10"/>
          </p:nvPr>
        </p:nvSpPr>
        <p:spPr/>
        <p:txBody>
          <a:bodyPr/>
          <a:lstStyle/>
          <a:p>
            <a:fld id="{C1D5BDDC-0DCF-4525-9CAE-3F0783A01EBA}" type="slidenum">
              <a:rPr lang="en-US" smtClean="0"/>
              <a:t>14</a:t>
            </a:fld>
            <a:endParaRPr lang="en-US"/>
          </a:p>
        </p:txBody>
      </p:sp>
    </p:spTree>
    <p:extLst>
      <p:ext uri="{BB962C8B-B14F-4D97-AF65-F5344CB8AC3E}">
        <p14:creationId xmlns:p14="http://schemas.microsoft.com/office/powerpoint/2010/main" val="3603710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with a quick overview of the roles of everyone involved with Year End Financials. </a:t>
            </a:r>
          </a:p>
          <a:p>
            <a:endParaRPr lang="en-US" dirty="0"/>
          </a:p>
          <a:p>
            <a:r>
              <a:rPr lang="en-US" dirty="0"/>
              <a:t>Troop Leaders will submit their TROOP Year End Financials to the OCMT Treasurer. The OCMT Treasurer consolidates the financials, and submits them in one packet to their assigned Membership Manager. The Membership Manager reviews that all necessary components are submitted, and that there’s no need for additional reporting. It is then submitted to the USAGSO Finance Manager.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5DB782-5051-4D47-884F-4E041568556D}" type="slidenum">
              <a:rPr kumimoji="0" lang="en-US" sz="1200" b="0" i="0" u="none" strike="noStrike" kern="1200" cap="none" spc="0" normalizeH="0" baseline="0" noProof="0" smtClean="0">
                <a:ln>
                  <a:noFill/>
                </a:ln>
                <a:solidFill>
                  <a:prstClr val="black"/>
                </a:solidFill>
                <a:effectLst/>
                <a:uLnTx/>
                <a:uFillTx/>
                <a:latin typeface="Trefoil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Trefoil Sans"/>
              <a:ea typeface="+mn-ea"/>
              <a:cs typeface="+mn-cs"/>
            </a:endParaRPr>
          </a:p>
        </p:txBody>
      </p:sp>
    </p:spTree>
    <p:extLst>
      <p:ext uri="{BB962C8B-B14F-4D97-AF65-F5344CB8AC3E}">
        <p14:creationId xmlns:p14="http://schemas.microsoft.com/office/powerpoint/2010/main" val="2480148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p:txBody>
      </p:sp>
      <p:sp>
        <p:nvSpPr>
          <p:cNvPr id="4" name="Slide Number Placeholder 3"/>
          <p:cNvSpPr>
            <a:spLocks noGrp="1"/>
          </p:cNvSpPr>
          <p:nvPr>
            <p:ph type="sldNum" sz="quarter" idx="10"/>
          </p:nvPr>
        </p:nvSpPr>
        <p:spPr/>
        <p:txBody>
          <a:bodyPr/>
          <a:lstStyle/>
          <a:p>
            <a:fld id="{C1D5BDDC-0DCF-4525-9CAE-3F0783A01EBA}" type="slidenum">
              <a:rPr lang="en-US" smtClean="0"/>
              <a:t>4</a:t>
            </a:fld>
            <a:endParaRPr lang="en-US"/>
          </a:p>
        </p:txBody>
      </p:sp>
    </p:spTree>
    <p:extLst>
      <p:ext uri="{BB962C8B-B14F-4D97-AF65-F5344CB8AC3E}">
        <p14:creationId xmlns:p14="http://schemas.microsoft.com/office/powerpoint/2010/main" val="3603710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p:txBody>
      </p:sp>
      <p:sp>
        <p:nvSpPr>
          <p:cNvPr id="4" name="Slide Number Placeholder 3"/>
          <p:cNvSpPr>
            <a:spLocks noGrp="1"/>
          </p:cNvSpPr>
          <p:nvPr>
            <p:ph type="sldNum" sz="quarter" idx="10"/>
          </p:nvPr>
        </p:nvSpPr>
        <p:spPr/>
        <p:txBody>
          <a:bodyPr/>
          <a:lstStyle/>
          <a:p>
            <a:fld id="{C1D5BDDC-0DCF-4525-9CAE-3F0783A01EBA}" type="slidenum">
              <a:rPr lang="en-US" smtClean="0"/>
              <a:t>5</a:t>
            </a:fld>
            <a:endParaRPr lang="en-US"/>
          </a:p>
        </p:txBody>
      </p:sp>
    </p:spTree>
    <p:extLst>
      <p:ext uri="{BB962C8B-B14F-4D97-AF65-F5344CB8AC3E}">
        <p14:creationId xmlns:p14="http://schemas.microsoft.com/office/powerpoint/2010/main" val="3603710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p:txBody>
      </p:sp>
      <p:sp>
        <p:nvSpPr>
          <p:cNvPr id="4" name="Slide Number Placeholder 3"/>
          <p:cNvSpPr>
            <a:spLocks noGrp="1"/>
          </p:cNvSpPr>
          <p:nvPr>
            <p:ph type="sldNum" sz="quarter" idx="10"/>
          </p:nvPr>
        </p:nvSpPr>
        <p:spPr/>
        <p:txBody>
          <a:bodyPr/>
          <a:lstStyle/>
          <a:p>
            <a:fld id="{C1D5BDDC-0DCF-4525-9CAE-3F0783A01EBA}" type="slidenum">
              <a:rPr lang="en-US" smtClean="0"/>
              <a:t>6</a:t>
            </a:fld>
            <a:endParaRPr lang="en-US"/>
          </a:p>
        </p:txBody>
      </p:sp>
    </p:spTree>
    <p:extLst>
      <p:ext uri="{BB962C8B-B14F-4D97-AF65-F5344CB8AC3E}">
        <p14:creationId xmlns:p14="http://schemas.microsoft.com/office/powerpoint/2010/main" val="3603710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troop year-end financial report, you will add your troop number, your age group and the name of the person completing the report.</a:t>
            </a: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balance on hand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at the beginning of year </a:t>
            </a:r>
            <a:r>
              <a:rPr lang="en-US" sz="1200" kern="1200" dirty="0">
                <a:solidFill>
                  <a:schemeClr val="tx1"/>
                </a:solidFill>
                <a:effectLst/>
                <a:latin typeface="+mn-lt"/>
                <a:ea typeface="+mn-ea"/>
                <a:cs typeface="+mn-cs"/>
              </a:rPr>
              <a:t>will be the amount you reported as end of year balance of last year. </a:t>
            </a:r>
          </a:p>
          <a:p>
            <a:r>
              <a:rPr lang="en-US" sz="1200" kern="1200" dirty="0">
                <a:solidFill>
                  <a:schemeClr val="tx1"/>
                </a:solidFill>
                <a:effectLst/>
                <a:latin typeface="+mn-lt"/>
                <a:ea typeface="+mn-ea"/>
                <a:cs typeface="+mn-cs"/>
              </a:rPr>
              <a:t>Add all income and expenses for your troop. You will find the </a:t>
            </a:r>
            <a:r>
              <a:rPr lang="en-US" sz="1200" b="1" kern="1200" dirty="0">
                <a:solidFill>
                  <a:schemeClr val="tx1"/>
                </a:solidFill>
                <a:effectLst/>
                <a:latin typeface="+mn-lt"/>
                <a:ea typeface="+mn-ea"/>
                <a:cs typeface="+mn-cs"/>
              </a:rPr>
              <a:t>balance on hand at end of year</a:t>
            </a:r>
            <a:r>
              <a:rPr lang="en-US" sz="1200" kern="1200" dirty="0">
                <a:solidFill>
                  <a:schemeClr val="tx1"/>
                </a:solidFill>
                <a:effectLst/>
                <a:latin typeface="+mn-lt"/>
                <a:ea typeface="+mn-ea"/>
                <a:cs typeface="+mn-cs"/>
              </a:rPr>
              <a:t> by adding the </a:t>
            </a:r>
            <a:r>
              <a:rPr lang="en-US" sz="1200" b="1" kern="1200" dirty="0">
                <a:solidFill>
                  <a:schemeClr val="tx1"/>
                </a:solidFill>
                <a:effectLst/>
                <a:latin typeface="+mn-lt"/>
                <a:ea typeface="+mn-ea"/>
                <a:cs typeface="+mn-cs"/>
              </a:rPr>
              <a:t>balance on hand at beginning of year</a:t>
            </a:r>
            <a:r>
              <a:rPr lang="en-US" sz="1200" kern="1200" dirty="0">
                <a:solidFill>
                  <a:schemeClr val="tx1"/>
                </a:solidFill>
                <a:effectLst/>
                <a:latin typeface="+mn-lt"/>
                <a:ea typeface="+mn-ea"/>
                <a:cs typeface="+mn-cs"/>
              </a:rPr>
              <a:t> to the </a:t>
            </a:r>
            <a:r>
              <a:rPr lang="en-US" sz="1200" b="1" kern="1200" dirty="0">
                <a:solidFill>
                  <a:schemeClr val="tx1"/>
                </a:solidFill>
                <a:effectLst/>
                <a:latin typeface="+mn-lt"/>
                <a:ea typeface="+mn-ea"/>
                <a:cs typeface="+mn-cs"/>
              </a:rPr>
              <a:t>total income</a:t>
            </a:r>
            <a:r>
              <a:rPr lang="en-US" sz="1200" kern="1200" dirty="0">
                <a:solidFill>
                  <a:schemeClr val="tx1"/>
                </a:solidFill>
                <a:effectLst/>
                <a:latin typeface="+mn-lt"/>
                <a:ea typeface="+mn-ea"/>
                <a:cs typeface="+mn-cs"/>
              </a:rPr>
              <a:t> and subtracting the </a:t>
            </a:r>
            <a:r>
              <a:rPr lang="en-US" sz="1200" b="1" kern="1200" dirty="0">
                <a:solidFill>
                  <a:schemeClr val="tx1"/>
                </a:solidFill>
                <a:effectLst/>
                <a:latin typeface="+mn-lt"/>
                <a:ea typeface="+mn-ea"/>
                <a:cs typeface="+mn-cs"/>
              </a:rPr>
              <a:t>total expenses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At this point you will need to select if you plan on having </a:t>
            </a:r>
            <a:r>
              <a:rPr lang="en-US" sz="1200" b="1" kern="1200" dirty="0">
                <a:solidFill>
                  <a:schemeClr val="tx1"/>
                </a:solidFill>
                <a:effectLst/>
                <a:latin typeface="+mn-lt"/>
                <a:ea typeface="+mn-ea"/>
                <a:cs typeface="+mn-cs"/>
              </a:rPr>
              <a:t>summer activities</a:t>
            </a:r>
            <a:r>
              <a:rPr lang="en-US" sz="1200" b="0" kern="1200" dirty="0">
                <a:solidFill>
                  <a:schemeClr val="tx1"/>
                </a:solidFill>
                <a:effectLst/>
                <a:latin typeface="+mn-lt"/>
                <a:ea typeface="+mn-ea"/>
                <a:cs typeface="+mn-cs"/>
              </a:rPr>
              <a:t>,</a:t>
            </a:r>
            <a:r>
              <a:rPr lang="en-US" sz="1200" b="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nd if you have applied to a troop rollover. If you do, you will need to complete the </a:t>
            </a:r>
            <a:r>
              <a:rPr lang="en-US" sz="1200" b="1" kern="1200" dirty="0">
                <a:solidFill>
                  <a:schemeClr val="tx1"/>
                </a:solidFill>
                <a:effectLst/>
                <a:latin typeface="+mn-lt"/>
                <a:ea typeface="+mn-ea"/>
                <a:cs typeface="+mn-cs"/>
              </a:rPr>
              <a:t>troop rollover application</a:t>
            </a:r>
            <a:r>
              <a:rPr lang="en-US" sz="1200" kern="1200" dirty="0">
                <a:solidFill>
                  <a:schemeClr val="tx1"/>
                </a:solidFill>
                <a:effectLst/>
                <a:latin typeface="+mn-lt"/>
                <a:ea typeface="+mn-ea"/>
                <a:cs typeface="+mn-cs"/>
              </a:rPr>
              <a:t>, which will be submitted with your Troop Year-End Financial Report. </a:t>
            </a:r>
          </a:p>
          <a:p>
            <a:endParaRPr lang="en-US" sz="1000" dirty="0"/>
          </a:p>
        </p:txBody>
      </p:sp>
      <p:sp>
        <p:nvSpPr>
          <p:cNvPr id="4" name="Slide Number Placeholder 3"/>
          <p:cNvSpPr>
            <a:spLocks noGrp="1"/>
          </p:cNvSpPr>
          <p:nvPr>
            <p:ph type="sldNum" sz="quarter" idx="10"/>
          </p:nvPr>
        </p:nvSpPr>
        <p:spPr/>
        <p:txBody>
          <a:bodyPr/>
          <a:lstStyle/>
          <a:p>
            <a:fld id="{C1D5BDDC-0DCF-4525-9CAE-3F0783A01EBA}" type="slidenum">
              <a:rPr lang="en-US" smtClean="0"/>
              <a:t>7</a:t>
            </a:fld>
            <a:endParaRPr lang="en-US"/>
          </a:p>
        </p:txBody>
      </p:sp>
    </p:spTree>
    <p:extLst>
      <p:ext uri="{BB962C8B-B14F-4D97-AF65-F5344CB8AC3E}">
        <p14:creationId xmlns:p14="http://schemas.microsoft.com/office/powerpoint/2010/main" val="3603710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your troop has leftover funds and you would like to use them in the summer or</a:t>
            </a:r>
            <a:r>
              <a:rPr lang="en-US" sz="1200" kern="1200" baseline="0" dirty="0">
                <a:solidFill>
                  <a:schemeClr val="tx1"/>
                </a:solidFill>
                <a:effectLst/>
                <a:latin typeface="+mn-lt"/>
                <a:ea typeface="+mn-ea"/>
                <a:cs typeface="+mn-cs"/>
              </a:rPr>
              <a:t> for future projects</a:t>
            </a:r>
            <a:r>
              <a:rPr lang="en-US" sz="1200" kern="1200" dirty="0">
                <a:solidFill>
                  <a:schemeClr val="tx1"/>
                </a:solidFill>
                <a:effectLst/>
                <a:latin typeface="+mn-lt"/>
                <a:ea typeface="+mn-ea"/>
                <a:cs typeface="+mn-cs"/>
              </a:rPr>
              <a:t>, please fill out the </a:t>
            </a:r>
            <a:r>
              <a:rPr lang="en-US" sz="1200" b="1" kern="1200" dirty="0">
                <a:solidFill>
                  <a:schemeClr val="tx1"/>
                </a:solidFill>
                <a:effectLst/>
                <a:latin typeface="+mn-lt"/>
                <a:ea typeface="+mn-ea"/>
                <a:cs typeface="+mn-cs"/>
              </a:rPr>
              <a:t>troop rollover application</a:t>
            </a:r>
            <a:r>
              <a:rPr lang="en-US" sz="1200" kern="1200" dirty="0">
                <a:solidFill>
                  <a:schemeClr val="tx1"/>
                </a:solidFill>
                <a:effectLst/>
                <a:latin typeface="+mn-lt"/>
                <a:ea typeface="+mn-ea"/>
                <a:cs typeface="+mn-cs"/>
              </a:rPr>
              <a:t> form. </a:t>
            </a:r>
            <a:endParaRPr lang="en-US" sz="1000" dirty="0"/>
          </a:p>
        </p:txBody>
      </p:sp>
      <p:sp>
        <p:nvSpPr>
          <p:cNvPr id="4" name="Slide Number Placeholder 3"/>
          <p:cNvSpPr>
            <a:spLocks noGrp="1"/>
          </p:cNvSpPr>
          <p:nvPr>
            <p:ph type="sldNum" sz="quarter" idx="10"/>
          </p:nvPr>
        </p:nvSpPr>
        <p:spPr/>
        <p:txBody>
          <a:bodyPr/>
          <a:lstStyle/>
          <a:p>
            <a:fld id="{C1D5BDDC-0DCF-4525-9CAE-3F0783A01EBA}" type="slidenum">
              <a:rPr lang="en-US" smtClean="0"/>
              <a:t>8</a:t>
            </a:fld>
            <a:endParaRPr lang="en-US"/>
          </a:p>
        </p:txBody>
      </p:sp>
    </p:spTree>
    <p:extLst>
      <p:ext uri="{BB962C8B-B14F-4D97-AF65-F5344CB8AC3E}">
        <p14:creationId xmlns:p14="http://schemas.microsoft.com/office/powerpoint/2010/main" val="3603710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Make sure to add the name of your OC, the name of the OCC and their signature for approval. </a:t>
            </a:r>
          </a:p>
          <a:p>
            <a:r>
              <a:rPr lang="en-US" sz="1200" kern="1200" dirty="0">
                <a:solidFill>
                  <a:schemeClr val="tx1"/>
                </a:solidFill>
                <a:effectLst/>
                <a:latin typeface="+mn-lt"/>
                <a:ea typeface="+mn-ea"/>
                <a:cs typeface="+mn-cs"/>
              </a:rPr>
              <a:t>This form will need to be included with the troop financial report for every troop requesting rollover funds.</a:t>
            </a:r>
          </a:p>
          <a:p>
            <a:endParaRPr lang="en-US" sz="1000" dirty="0"/>
          </a:p>
        </p:txBody>
      </p:sp>
      <p:sp>
        <p:nvSpPr>
          <p:cNvPr id="4" name="Slide Number Placeholder 3"/>
          <p:cNvSpPr>
            <a:spLocks noGrp="1"/>
          </p:cNvSpPr>
          <p:nvPr>
            <p:ph type="sldNum" sz="quarter" idx="10"/>
          </p:nvPr>
        </p:nvSpPr>
        <p:spPr/>
        <p:txBody>
          <a:bodyPr/>
          <a:lstStyle/>
          <a:p>
            <a:fld id="{C1D5BDDC-0DCF-4525-9CAE-3F0783A01EBA}" type="slidenum">
              <a:rPr lang="en-US" smtClean="0"/>
              <a:t>9</a:t>
            </a:fld>
            <a:endParaRPr lang="en-US"/>
          </a:p>
        </p:txBody>
      </p:sp>
    </p:spTree>
    <p:extLst>
      <p:ext uri="{BB962C8B-B14F-4D97-AF65-F5344CB8AC3E}">
        <p14:creationId xmlns:p14="http://schemas.microsoft.com/office/powerpoint/2010/main" val="3603710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OVERSEAS COMMITTEE YEAR-END FINANCIAL REPORT/AUDIT FORM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will now show you how to complete the overseas committee year-end financial report and audit report. Add the </a:t>
            </a:r>
            <a:r>
              <a:rPr lang="en-US" sz="1200" b="1" kern="1200" dirty="0">
                <a:solidFill>
                  <a:schemeClr val="tx1"/>
                </a:solidFill>
                <a:effectLst/>
                <a:latin typeface="+mn-lt"/>
                <a:ea typeface="+mn-ea"/>
                <a:cs typeface="+mn-cs"/>
              </a:rPr>
              <a:t>name of your committee</a:t>
            </a:r>
            <a:r>
              <a:rPr lang="en-US" sz="1200" kern="1200" dirty="0">
                <a:solidFill>
                  <a:schemeClr val="tx1"/>
                </a:solidFill>
                <a:effectLst/>
                <a:latin typeface="+mn-lt"/>
                <a:ea typeface="+mn-ea"/>
                <a:cs typeface="+mn-cs"/>
              </a:rPr>
              <a:t> and the </a:t>
            </a:r>
            <a:r>
              <a:rPr lang="en-US" sz="1200" b="1" kern="1200" dirty="0">
                <a:solidFill>
                  <a:schemeClr val="tx1"/>
                </a:solidFill>
                <a:effectLst/>
                <a:latin typeface="+mn-lt"/>
                <a:ea typeface="+mn-ea"/>
                <a:cs typeface="+mn-cs"/>
              </a:rPr>
              <a:t>period</a:t>
            </a:r>
            <a:r>
              <a:rPr lang="en-US" sz="1200" kern="1200" dirty="0">
                <a:solidFill>
                  <a:schemeClr val="tx1"/>
                </a:solidFill>
                <a:effectLst/>
                <a:latin typeface="+mn-lt"/>
                <a:ea typeface="+mn-ea"/>
                <a:cs typeface="+mn-cs"/>
              </a:rPr>
              <a:t> which will be June 1st, 2020 to May 31st, 2021.</a:t>
            </a:r>
            <a:r>
              <a:rPr lang="en-US" sz="1200" kern="1200" baseline="0" dirty="0">
                <a:solidFill>
                  <a:schemeClr val="tx1"/>
                </a:solidFill>
                <a:effectLst/>
                <a:latin typeface="+mn-lt"/>
                <a:ea typeface="+mn-ea"/>
                <a:cs typeface="+mn-cs"/>
              </a:rPr>
              <a:t> </a:t>
            </a:r>
          </a:p>
          <a:p>
            <a:r>
              <a:rPr lang="en-US" sz="1200" b="1" kern="1200" baseline="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Cash on hand</a:t>
            </a:r>
            <a:r>
              <a:rPr lang="en-US" sz="1200" kern="1200" dirty="0">
                <a:solidFill>
                  <a:schemeClr val="tx1"/>
                </a:solidFill>
                <a:effectLst/>
                <a:latin typeface="+mn-lt"/>
                <a:ea typeface="+mn-ea"/>
                <a:cs typeface="+mn-cs"/>
              </a:rPr>
              <a:t> is the total amount you had in your bank account at the end of last year financial report.</a:t>
            </a:r>
          </a:p>
          <a:p>
            <a:pPr lvl="0"/>
            <a:r>
              <a:rPr lang="en-US" sz="1200" b="1" kern="1200" dirty="0">
                <a:solidFill>
                  <a:schemeClr val="tx1"/>
                </a:solidFill>
                <a:effectLst/>
                <a:latin typeface="+mn-lt"/>
                <a:ea typeface="+mn-ea"/>
                <a:cs typeface="+mn-cs"/>
              </a:rPr>
              <a:t>B</a:t>
            </a:r>
            <a:r>
              <a:rPr lang="en-US" sz="1200" b="1" kern="1200" baseline="0" dirty="0">
                <a:solidFill>
                  <a:schemeClr val="tx1"/>
                </a:solidFill>
                <a:effectLst/>
                <a:latin typeface="+mn-lt"/>
                <a:ea typeface="+mn-ea"/>
                <a:cs typeface="+mn-cs"/>
              </a:rPr>
              <a:t> - </a:t>
            </a:r>
            <a:r>
              <a:rPr lang="en-US" sz="1200" b="1" kern="1200" dirty="0">
                <a:solidFill>
                  <a:schemeClr val="tx1"/>
                </a:solidFill>
                <a:effectLst/>
                <a:latin typeface="+mn-lt"/>
                <a:ea typeface="+mn-ea"/>
                <a:cs typeface="+mn-cs"/>
              </a:rPr>
              <a:t>troop funds</a:t>
            </a:r>
            <a:r>
              <a:rPr lang="en-US" sz="1200" kern="1200" dirty="0">
                <a:solidFill>
                  <a:schemeClr val="tx1"/>
                </a:solidFill>
                <a:effectLst/>
                <a:latin typeface="+mn-lt"/>
                <a:ea typeface="+mn-ea"/>
                <a:cs typeface="+mn-cs"/>
              </a:rPr>
              <a:t> is the total of funds that your troops had left last year on May 31st (from the Troop financial report, add</a:t>
            </a:r>
            <a:r>
              <a:rPr lang="en-US" sz="1200" kern="1200" baseline="0" dirty="0">
                <a:solidFill>
                  <a:schemeClr val="tx1"/>
                </a:solidFill>
                <a:effectLst/>
                <a:latin typeface="+mn-lt"/>
                <a:ea typeface="+mn-ea"/>
                <a:cs typeface="+mn-cs"/>
              </a:rPr>
              <a:t> all troop funds amount with this symbol</a:t>
            </a:r>
            <a:r>
              <a:rPr lang="en-US" sz="1200" kern="1200" dirty="0">
                <a:solidFill>
                  <a:schemeClr val="tx1"/>
                </a:solidFill>
                <a:effectLst/>
                <a:latin typeface="+mn-lt"/>
                <a:ea typeface="+mn-ea"/>
                <a:cs typeface="+mn-cs"/>
              </a:rPr>
              <a:t>*)</a:t>
            </a:r>
          </a:p>
          <a:p>
            <a:r>
              <a:rPr lang="en-US" dirty="0"/>
              <a:t>OC INCOME:</a:t>
            </a:r>
            <a:r>
              <a:rPr lang="en-US" baseline="0" dirty="0"/>
              <a:t> </a:t>
            </a:r>
            <a:r>
              <a:rPr lang="en-US" sz="1200" kern="1200" dirty="0">
                <a:solidFill>
                  <a:schemeClr val="tx1"/>
                </a:solidFill>
                <a:effectLst/>
                <a:latin typeface="+mn-lt"/>
                <a:ea typeface="+mn-ea"/>
                <a:cs typeface="+mn-cs"/>
              </a:rPr>
              <a:t>add here everything that you have earned during this year </a:t>
            </a:r>
          </a:p>
          <a:p>
            <a:pPr lvl="0"/>
            <a:r>
              <a:rPr lang="en-US" sz="1200" b="1" kern="1200" dirty="0">
                <a:solidFill>
                  <a:schemeClr val="tx1"/>
                </a:solidFill>
                <a:effectLst/>
                <a:latin typeface="+mn-lt"/>
                <a:ea typeface="+mn-ea"/>
                <a:cs typeface="+mn-cs"/>
              </a:rPr>
              <a:t>C - total income</a:t>
            </a:r>
            <a:r>
              <a:rPr lang="en-US" sz="1200" kern="1200" dirty="0">
                <a:solidFill>
                  <a:schemeClr val="tx1"/>
                </a:solidFill>
                <a:effectLst/>
                <a:latin typeface="+mn-lt"/>
                <a:ea typeface="+mn-ea"/>
                <a:cs typeface="+mn-cs"/>
              </a:rPr>
              <a:t> just adds up all the income reported </a:t>
            </a:r>
          </a:p>
          <a:p>
            <a:pPr lvl="0"/>
            <a:r>
              <a:rPr lang="en-US" sz="1200" b="1" kern="1200" dirty="0">
                <a:solidFill>
                  <a:schemeClr val="tx1"/>
                </a:solidFill>
                <a:effectLst/>
                <a:latin typeface="+mn-lt"/>
                <a:ea typeface="+mn-ea"/>
                <a:cs typeface="+mn-cs"/>
              </a:rPr>
              <a:t>D</a:t>
            </a:r>
            <a:r>
              <a:rPr lang="en-US" sz="1200" b="1" kern="1200" baseline="0" dirty="0">
                <a:solidFill>
                  <a:schemeClr val="tx1"/>
                </a:solidFill>
                <a:effectLst/>
                <a:latin typeface="+mn-lt"/>
                <a:ea typeface="+mn-ea"/>
                <a:cs typeface="+mn-cs"/>
              </a:rPr>
              <a:t> - </a:t>
            </a:r>
            <a:r>
              <a:rPr lang="en-US" sz="1200" b="1" kern="1200" dirty="0">
                <a:solidFill>
                  <a:schemeClr val="tx1"/>
                </a:solidFill>
                <a:effectLst/>
                <a:latin typeface="+mn-lt"/>
                <a:ea typeface="+mn-ea"/>
                <a:cs typeface="+mn-cs"/>
              </a:rPr>
              <a:t>TOTAL OC AVAILABLE RESOURCES</a:t>
            </a:r>
            <a:r>
              <a:rPr lang="en-US" sz="1200" kern="1200" dirty="0">
                <a:solidFill>
                  <a:schemeClr val="tx1"/>
                </a:solidFill>
                <a:effectLst/>
                <a:latin typeface="+mn-lt"/>
                <a:ea typeface="+mn-ea"/>
                <a:cs typeface="+mn-cs"/>
              </a:rPr>
              <a:t> is calculated by A – B + C (cash on hand – troop funds + total income) </a:t>
            </a:r>
          </a:p>
          <a:p>
            <a:r>
              <a:rPr lang="en-US" sz="1200" b="0" kern="1200" dirty="0">
                <a:solidFill>
                  <a:schemeClr val="tx1"/>
                </a:solidFill>
                <a:effectLst/>
                <a:latin typeface="+mn-lt"/>
                <a:ea typeface="+mn-ea"/>
                <a:cs typeface="+mn-cs"/>
              </a:rPr>
              <a:t>OC EXPENSES</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enter here all expenses from June 1st to May 31st and then add them up in:</a:t>
            </a:r>
          </a:p>
          <a:p>
            <a:pPr lvl="0"/>
            <a:r>
              <a:rPr lang="en-US" sz="1200" b="1" kern="1200" dirty="0">
                <a:solidFill>
                  <a:schemeClr val="tx1"/>
                </a:solidFill>
                <a:effectLst/>
                <a:latin typeface="+mn-lt"/>
                <a:ea typeface="+mn-ea"/>
                <a:cs typeface="+mn-cs"/>
              </a:rPr>
              <a:t>E</a:t>
            </a:r>
            <a:r>
              <a:rPr lang="en-US" sz="1200" b="1" kern="1200" baseline="0" dirty="0">
                <a:solidFill>
                  <a:schemeClr val="tx1"/>
                </a:solidFill>
                <a:effectLst/>
                <a:latin typeface="+mn-lt"/>
                <a:ea typeface="+mn-ea"/>
                <a:cs typeface="+mn-cs"/>
              </a:rPr>
              <a:t> - </a:t>
            </a:r>
            <a:r>
              <a:rPr lang="en-US" sz="1200" b="1" kern="1200" dirty="0">
                <a:solidFill>
                  <a:schemeClr val="tx1"/>
                </a:solidFill>
                <a:effectLst/>
                <a:latin typeface="+mn-lt"/>
                <a:ea typeface="+mn-ea"/>
                <a:cs typeface="+mn-cs"/>
              </a:rPr>
              <a:t>TOTAL EXPENSES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a:t>
            </a:r>
            <a:r>
              <a:rPr lang="en-US" sz="1200" b="1" kern="1200" baseline="0" dirty="0">
                <a:solidFill>
                  <a:schemeClr val="tx1"/>
                </a:solidFill>
                <a:effectLst/>
                <a:latin typeface="+mn-lt"/>
                <a:ea typeface="+mn-ea"/>
                <a:cs typeface="+mn-cs"/>
              </a:rPr>
              <a:t> - </a:t>
            </a:r>
            <a:r>
              <a:rPr lang="en-US" sz="1200" b="1" kern="1200" dirty="0">
                <a:solidFill>
                  <a:schemeClr val="tx1"/>
                </a:solidFill>
                <a:effectLst/>
                <a:latin typeface="+mn-lt"/>
                <a:ea typeface="+mn-ea"/>
                <a:cs typeface="+mn-cs"/>
              </a:rPr>
              <a:t>YEAR-END BALANCE </a:t>
            </a:r>
            <a:r>
              <a:rPr lang="en-US" sz="1200" kern="1200" dirty="0">
                <a:solidFill>
                  <a:schemeClr val="tx1"/>
                </a:solidFill>
                <a:effectLst/>
                <a:latin typeface="+mn-lt"/>
                <a:ea typeface="+mn-ea"/>
                <a:cs typeface="+mn-cs"/>
              </a:rPr>
              <a:t>is calculated by D – E (total OC available resources – total expenses) </a:t>
            </a:r>
          </a:p>
          <a:p>
            <a:endParaRPr lang="en-US" sz="1000" dirty="0"/>
          </a:p>
        </p:txBody>
      </p:sp>
      <p:sp>
        <p:nvSpPr>
          <p:cNvPr id="4" name="Slide Number Placeholder 3"/>
          <p:cNvSpPr>
            <a:spLocks noGrp="1"/>
          </p:cNvSpPr>
          <p:nvPr>
            <p:ph type="sldNum" sz="quarter" idx="10"/>
          </p:nvPr>
        </p:nvSpPr>
        <p:spPr/>
        <p:txBody>
          <a:bodyPr/>
          <a:lstStyle/>
          <a:p>
            <a:fld id="{C1D5BDDC-0DCF-4525-9CAE-3F0783A01EBA}" type="slidenum">
              <a:rPr lang="en-US" smtClean="0"/>
              <a:t>10</a:t>
            </a:fld>
            <a:endParaRPr lang="en-US"/>
          </a:p>
        </p:txBody>
      </p:sp>
    </p:spTree>
    <p:extLst>
      <p:ext uri="{BB962C8B-B14F-4D97-AF65-F5344CB8AC3E}">
        <p14:creationId xmlns:p14="http://schemas.microsoft.com/office/powerpoint/2010/main" val="36037103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2.svg"/><Relationship Id="rId5" Type="http://schemas.openxmlformats.org/officeDocument/2006/relationships/image" Target="../media/image1.png"/><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CFB9F6F-F482-EE4B-BC26-EAEE9715B62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7985" r="29750"/>
          <a:stretch/>
        </p:blipFill>
        <p:spPr>
          <a:xfrm>
            <a:off x="6874689" y="0"/>
            <a:ext cx="5317311" cy="6246710"/>
          </a:xfrm>
          <a:prstGeom prst="rect">
            <a:avLst/>
          </a:prstGeom>
        </p:spPr>
      </p:pic>
      <p:pic>
        <p:nvPicPr>
          <p:cNvPr id="11" name="Picture 10" descr="A picture containing clock, drawing&#10;&#10;Description automatically generated">
            <a:extLst>
              <a:ext uri="{FF2B5EF4-FFF2-40B4-BE49-F238E27FC236}">
                <a16:creationId xmlns:a16="http://schemas.microsoft.com/office/drawing/2014/main" id="{64D165DA-6475-2945-9F2A-23C7CF32527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2547" y="859027"/>
            <a:ext cx="2838409" cy="1111501"/>
          </a:xfrm>
          <a:prstGeom prst="rect">
            <a:avLst/>
          </a:prstGeom>
        </p:spPr>
      </p:pic>
      <p:sp>
        <p:nvSpPr>
          <p:cNvPr id="13" name="TextBox 12">
            <a:extLst>
              <a:ext uri="{FF2B5EF4-FFF2-40B4-BE49-F238E27FC236}">
                <a16:creationId xmlns:a16="http://schemas.microsoft.com/office/drawing/2014/main" id="{85B8F0FC-49B7-CF42-A101-949F580B362A}"/>
              </a:ext>
            </a:extLst>
          </p:cNvPr>
          <p:cNvSpPr txBox="1"/>
          <p:nvPr userDrawn="1"/>
        </p:nvSpPr>
        <p:spPr>
          <a:xfrm>
            <a:off x="5635256" y="2222205"/>
            <a:ext cx="184731" cy="369332"/>
          </a:xfrm>
          <a:prstGeom prst="rect">
            <a:avLst/>
          </a:prstGeom>
          <a:noFill/>
        </p:spPr>
        <p:txBody>
          <a:bodyPr wrap="none" rtlCol="0">
            <a:spAutoFit/>
          </a:bodyPr>
          <a:lstStyle/>
          <a:p>
            <a:endParaRPr lang="en-US" dirty="0"/>
          </a:p>
        </p:txBody>
      </p:sp>
      <p:sp>
        <p:nvSpPr>
          <p:cNvPr id="14" name="Title 6">
            <a:extLst>
              <a:ext uri="{FF2B5EF4-FFF2-40B4-BE49-F238E27FC236}">
                <a16:creationId xmlns:a16="http://schemas.microsoft.com/office/drawing/2014/main" id="{74FAF29F-3331-824C-B82B-4784B1D47BA7}"/>
              </a:ext>
            </a:extLst>
          </p:cNvPr>
          <p:cNvSpPr>
            <a:spLocks noGrp="1"/>
          </p:cNvSpPr>
          <p:nvPr>
            <p:ph type="title"/>
          </p:nvPr>
        </p:nvSpPr>
        <p:spPr>
          <a:xfrm>
            <a:off x="188260" y="2757179"/>
            <a:ext cx="7194176" cy="1509285"/>
          </a:xfrm>
        </p:spPr>
        <p:txBody>
          <a:bodyPr anchor="t">
            <a:noAutofit/>
          </a:bodyPr>
          <a:lstStyle>
            <a:lvl1pPr>
              <a:lnSpc>
                <a:spcPct val="80000"/>
              </a:lnSpc>
              <a:defRPr lang="en-US" sz="6000" b="1" kern="1200" dirty="0">
                <a:solidFill>
                  <a:srgbClr val="00AE58"/>
                </a:solidFill>
                <a:latin typeface="+mj-lt"/>
                <a:ea typeface="+mn-ea"/>
                <a:cs typeface="+mn-cs"/>
              </a:defRPr>
            </a:lvl1pPr>
          </a:lstStyle>
          <a:p>
            <a:endParaRPr lang="en-US" dirty="0"/>
          </a:p>
        </p:txBody>
      </p:sp>
      <p:sp>
        <p:nvSpPr>
          <p:cNvPr id="17" name="Rectangle 16">
            <a:extLst>
              <a:ext uri="{FF2B5EF4-FFF2-40B4-BE49-F238E27FC236}">
                <a16:creationId xmlns:a16="http://schemas.microsoft.com/office/drawing/2014/main" id="{B030EA92-8471-E845-895D-0D8744EBCB7E}"/>
              </a:ext>
            </a:extLst>
          </p:cNvPr>
          <p:cNvSpPr/>
          <p:nvPr userDrawn="1"/>
        </p:nvSpPr>
        <p:spPr>
          <a:xfrm>
            <a:off x="226580" y="6439483"/>
            <a:ext cx="7661651" cy="338554"/>
          </a:xfrm>
          <a:prstGeom prst="rect">
            <a:avLst/>
          </a:prstGeom>
        </p:spPr>
        <p:txBody>
          <a:bodyPr wrap="square">
            <a:spAutoFi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alpha val="50000"/>
                  </a:schemeClr>
                </a:solidFill>
                <a:latin typeface="+mj-lt"/>
                <a:cs typeface="Arial" panose="020B0604020202020204" pitchFamily="34" charset="0"/>
              </a:rPr>
              <a:t>©2020 Girl Scouts of the USA. All Rights Reserved. </a:t>
            </a:r>
          </a:p>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alpha val="50000"/>
                  </a:schemeClr>
                </a:solidFill>
                <a:latin typeface="+mj-lt"/>
                <a:cs typeface="Arial" panose="020B0604020202020204" pitchFamily="34" charset="0"/>
              </a:rPr>
              <a:t>Confidential and proprietary/ Not for public distribution / Do Not Copy / For discussion purposes only​</a:t>
            </a:r>
          </a:p>
        </p:txBody>
      </p:sp>
      <p:sp>
        <p:nvSpPr>
          <p:cNvPr id="19" name="Content Placeholder 18">
            <a:extLst>
              <a:ext uri="{FF2B5EF4-FFF2-40B4-BE49-F238E27FC236}">
                <a16:creationId xmlns:a16="http://schemas.microsoft.com/office/drawing/2014/main" id="{086AFED8-116D-C342-8ADB-93D933024BCF}"/>
              </a:ext>
            </a:extLst>
          </p:cNvPr>
          <p:cNvSpPr>
            <a:spLocks noGrp="1"/>
          </p:cNvSpPr>
          <p:nvPr>
            <p:ph sz="quarter" idx="11"/>
          </p:nvPr>
        </p:nvSpPr>
        <p:spPr>
          <a:xfrm>
            <a:off x="226580" y="4303263"/>
            <a:ext cx="6860020" cy="749852"/>
          </a:xfrm>
        </p:spPr>
        <p:txBody>
          <a:bodyPr wrap="none">
            <a:noAutofit/>
          </a:bodyPr>
          <a:lstStyle>
            <a:lvl1pPr marL="0" indent="0">
              <a:lnSpc>
                <a:spcPct val="80000"/>
              </a:lnSpc>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34261608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76">
          <p15:clr>
            <a:srgbClr val="FBAE40"/>
          </p15:clr>
        </p15:guide>
        <p15:guide id="4" pos="1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TopOnly">
    <p:bg>
      <p:bgPr>
        <a:solidFill>
          <a:srgbClr val="00AE58"/>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FD410F4-94BD-474E-85D0-49B8286D952D}"/>
              </a:ext>
            </a:extLst>
          </p:cNvPr>
          <p:cNvSpPr/>
          <p:nvPr userDrawn="1"/>
        </p:nvSpPr>
        <p:spPr>
          <a:xfrm>
            <a:off x="0" y="2751960"/>
            <a:ext cx="12192000" cy="4106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Content Placeholder 5">
            <a:extLst>
              <a:ext uri="{FF2B5EF4-FFF2-40B4-BE49-F238E27FC236}">
                <a16:creationId xmlns:a16="http://schemas.microsoft.com/office/drawing/2014/main" id="{6BEA8ED4-933E-5544-AEE7-3F37540E52EE}"/>
              </a:ext>
            </a:extLst>
          </p:cNvPr>
          <p:cNvSpPr>
            <a:spLocks noGrp="1"/>
          </p:cNvSpPr>
          <p:nvPr>
            <p:ph sz="quarter" idx="13"/>
          </p:nvPr>
        </p:nvSpPr>
        <p:spPr>
          <a:xfrm>
            <a:off x="773570" y="3569594"/>
            <a:ext cx="10835837" cy="2025121"/>
          </a:xfrm>
        </p:spPr>
        <p:txBody>
          <a:bodyPr>
            <a:noAutofit/>
          </a:bodyPr>
          <a:lstStyle>
            <a:lvl1pPr marL="0" indent="0">
              <a:buNone/>
              <a:defRPr sz="2000" b="1">
                <a:solidFill>
                  <a:srgbClr val="00AE58"/>
                </a:solidFill>
                <a:latin typeface="+mj-lt"/>
              </a:defRPr>
            </a:lvl1pPr>
            <a:lvl2pPr marL="228600">
              <a:defRPr sz="1800">
                <a:solidFill>
                  <a:schemeClr val="tx1"/>
                </a:solidFill>
                <a:latin typeface="+mj-lt"/>
              </a:defRPr>
            </a:lvl2pPr>
            <a:lvl3pPr marL="685800" indent="-228600">
              <a:buSzPct val="80000"/>
              <a:buFont typeface="Courier New" panose="02070309020205020404" pitchFamily="49" charset="0"/>
              <a:buChar char="o"/>
              <a:defRPr sz="1600" i="1">
                <a:solidFill>
                  <a:schemeClr val="tx1"/>
                </a:solidFill>
                <a:latin typeface="+mj-lt"/>
              </a:defRPr>
            </a:lvl3pPr>
            <a:lvl4pPr marL="1143000">
              <a:defRPr sz="1400">
                <a:solidFill>
                  <a:schemeClr val="tx1"/>
                </a:solidFill>
                <a:latin typeface="+mj-lt"/>
              </a:defRPr>
            </a:lvl4pPr>
            <a:lvl5pPr marL="1600200">
              <a:defRPr sz="140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
            <a:extLst>
              <a:ext uri="{FF2B5EF4-FFF2-40B4-BE49-F238E27FC236}">
                <a16:creationId xmlns:a16="http://schemas.microsoft.com/office/drawing/2014/main" id="{8D0AA302-42CA-A640-B863-AC7930941812}"/>
              </a:ext>
            </a:extLst>
          </p:cNvPr>
          <p:cNvSpPr>
            <a:spLocks noGrp="1"/>
          </p:cNvSpPr>
          <p:nvPr>
            <p:ph type="body" sz="quarter" idx="14"/>
          </p:nvPr>
        </p:nvSpPr>
        <p:spPr>
          <a:xfrm>
            <a:off x="1227136" y="636114"/>
            <a:ext cx="9737725" cy="1776413"/>
          </a:xfrm>
        </p:spPr>
        <p:txBody>
          <a:bodyPr anchor="ctr">
            <a:noAutofit/>
          </a:bodyPr>
          <a:lstStyle>
            <a:lvl1pPr marL="0" indent="0" algn="ctr">
              <a:buNone/>
              <a:defRPr b="0" i="0">
                <a:solidFill>
                  <a:schemeClr val="bg1"/>
                </a:solidFill>
                <a:latin typeface="+mj-lt"/>
              </a:defRPr>
            </a:lvl1pPr>
          </a:lstStyle>
          <a:p>
            <a:pPr lvl="0"/>
            <a:r>
              <a:rPr lang="en-US" dirty="0"/>
              <a:t>Click to edit Master text styles</a:t>
            </a:r>
          </a:p>
        </p:txBody>
      </p:sp>
      <p:sp>
        <p:nvSpPr>
          <p:cNvPr id="16" name="Slide Number Placeholder 3">
            <a:extLst>
              <a:ext uri="{FF2B5EF4-FFF2-40B4-BE49-F238E27FC236}">
                <a16:creationId xmlns:a16="http://schemas.microsoft.com/office/drawing/2014/main" id="{773ED18C-A751-664E-B5D7-438CCCA10D97}"/>
              </a:ext>
            </a:extLst>
          </p:cNvPr>
          <p:cNvSpPr>
            <a:spLocks noGrp="1"/>
          </p:cNvSpPr>
          <p:nvPr>
            <p:ph type="sldNum" sz="quarter" idx="12"/>
          </p:nvPr>
        </p:nvSpPr>
        <p:spPr>
          <a:xfrm>
            <a:off x="11806299" y="6493103"/>
            <a:ext cx="387227" cy="365125"/>
          </a:xfrm>
        </p:spPr>
        <p:txBody>
          <a:bodyPr/>
          <a:lstStyle>
            <a:lvl1pPr algn="ctr">
              <a:defRPr sz="900" b="0" i="0">
                <a:solidFill>
                  <a:schemeClr val="bg1">
                    <a:lumMod val="50000"/>
                  </a:schemeClr>
                </a:solidFill>
                <a:latin typeface="+mj-lt"/>
              </a:defRPr>
            </a:lvl1pPr>
          </a:lstStyle>
          <a:p>
            <a:fld id="{B313FE93-4A89-BF45-9FF6-203250506450}" type="slidenum">
              <a:rPr lang="en-US" smtClean="0"/>
              <a:pPr/>
              <a:t>‹#›</a:t>
            </a:fld>
            <a:endParaRPr lang="en-US" dirty="0"/>
          </a:p>
        </p:txBody>
      </p:sp>
      <p:sp>
        <p:nvSpPr>
          <p:cNvPr id="17" name="TextBox 16">
            <a:extLst>
              <a:ext uri="{FF2B5EF4-FFF2-40B4-BE49-F238E27FC236}">
                <a16:creationId xmlns:a16="http://schemas.microsoft.com/office/drawing/2014/main" id="{74A0174E-52F3-CD40-B4E7-064136FC1203}"/>
              </a:ext>
            </a:extLst>
          </p:cNvPr>
          <p:cNvSpPr txBox="1"/>
          <p:nvPr userDrawn="1"/>
        </p:nvSpPr>
        <p:spPr>
          <a:xfrm>
            <a:off x="224852" y="76816"/>
            <a:ext cx="816964" cy="27699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GSUSA | </a:t>
            </a:r>
          </a:p>
        </p:txBody>
      </p:sp>
      <p:sp>
        <p:nvSpPr>
          <p:cNvPr id="18" name="Text Placeholder 6">
            <a:extLst>
              <a:ext uri="{FF2B5EF4-FFF2-40B4-BE49-F238E27FC236}">
                <a16:creationId xmlns:a16="http://schemas.microsoft.com/office/drawing/2014/main" id="{E81C5985-D6A5-1D46-B577-773AE1A83AB5}"/>
              </a:ext>
            </a:extLst>
          </p:cNvPr>
          <p:cNvSpPr>
            <a:spLocks noGrp="1"/>
          </p:cNvSpPr>
          <p:nvPr>
            <p:ph type="body" sz="quarter" idx="15" hasCustomPrompt="1"/>
          </p:nvPr>
        </p:nvSpPr>
        <p:spPr>
          <a:xfrm>
            <a:off x="891544" y="98682"/>
            <a:ext cx="6727073" cy="359363"/>
          </a:xfrm>
        </p:spPr>
        <p:txBody>
          <a:bodyPr>
            <a:noAutofit/>
          </a:bodyPr>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 Area</a:t>
            </a:r>
          </a:p>
        </p:txBody>
      </p:sp>
      <p:sp>
        <p:nvSpPr>
          <p:cNvPr id="19" name="Rectangle 18">
            <a:extLst>
              <a:ext uri="{FF2B5EF4-FFF2-40B4-BE49-F238E27FC236}">
                <a16:creationId xmlns:a16="http://schemas.microsoft.com/office/drawing/2014/main" id="{D825434C-D068-DC47-A812-2601205FA9B7}"/>
              </a:ext>
            </a:extLst>
          </p:cNvPr>
          <p:cNvSpPr/>
          <p:nvPr userDrawn="1"/>
        </p:nvSpPr>
        <p:spPr>
          <a:xfrm>
            <a:off x="226580" y="6439483"/>
            <a:ext cx="7661651" cy="338554"/>
          </a:xfrm>
          <a:prstGeom prst="rect">
            <a:avLst/>
          </a:prstGeom>
        </p:spPr>
        <p:txBody>
          <a:bodyPr wrap="square">
            <a:spAutoFi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alpha val="50000"/>
                  </a:schemeClr>
                </a:solidFill>
                <a:latin typeface="+mj-lt"/>
                <a:cs typeface="Arial" panose="020B0604020202020204" pitchFamily="34" charset="0"/>
              </a:rPr>
              <a:t>©2020 Girl Scouts of the USA. All Rights Reserved. </a:t>
            </a:r>
          </a:p>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alpha val="50000"/>
                  </a:schemeClr>
                </a:solidFill>
                <a:latin typeface="+mj-lt"/>
                <a:cs typeface="Arial" panose="020B0604020202020204" pitchFamily="34" charset="0"/>
              </a:rPr>
              <a:t>Confidential and proprietary/ Not for public distribution / Do Not Copy / For discussion purposes only​</a:t>
            </a:r>
          </a:p>
        </p:txBody>
      </p:sp>
      <p:pic>
        <p:nvPicPr>
          <p:cNvPr id="20" name="Picture 19">
            <a:extLst>
              <a:ext uri="{FF2B5EF4-FFF2-40B4-BE49-F238E27FC236}">
                <a16:creationId xmlns:a16="http://schemas.microsoft.com/office/drawing/2014/main" id="{0D9B5D01-467C-FF4C-9DD4-96614F8D4B7A}"/>
              </a:ext>
            </a:extLst>
          </p:cNvPr>
          <p:cNvPicPr>
            <a:picLocks/>
          </p:cNvPicPr>
          <p:nvPr userDrawn="1"/>
        </p:nvPicPr>
        <p:blipFill rotWithShape="1">
          <a:blip r:embed="rId3" cstate="screen">
            <a:alphaModFix/>
            <a:extLst>
              <a:ext uri="{28A0092B-C50C-407E-A947-70E740481C1C}">
                <a14:useLocalDpi xmlns:a14="http://schemas.microsoft.com/office/drawing/2010/main"/>
              </a:ext>
            </a:extLst>
          </a:blip>
          <a:srcRect t="46902"/>
          <a:stretch/>
        </p:blipFill>
        <p:spPr>
          <a:xfrm>
            <a:off x="11640973" y="-5671"/>
            <a:ext cx="550862" cy="568068"/>
          </a:xfrm>
          <a:prstGeom prst="rect">
            <a:avLst/>
          </a:prstGeom>
        </p:spPr>
      </p:pic>
    </p:spTree>
    <p:custDataLst>
      <p:tags r:id="rId1"/>
    </p:custDataLst>
    <p:extLst>
      <p:ext uri="{BB962C8B-B14F-4D97-AF65-F5344CB8AC3E}">
        <p14:creationId xmlns:p14="http://schemas.microsoft.com/office/powerpoint/2010/main" val="41508825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76">
          <p15:clr>
            <a:srgbClr val="FBAE40"/>
          </p15:clr>
        </p15:guide>
        <p15:guide id="4" pos="1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FullPage">
    <p:bg>
      <p:bgPr>
        <a:solidFill>
          <a:srgbClr val="00AE58"/>
        </a:solidFill>
        <a:effectLst/>
      </p:bgPr>
    </p:bg>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8D0AA302-42CA-A640-B863-AC7930941812}"/>
              </a:ext>
            </a:extLst>
          </p:cNvPr>
          <p:cNvSpPr>
            <a:spLocks noGrp="1"/>
          </p:cNvSpPr>
          <p:nvPr>
            <p:ph type="body" sz="quarter" idx="14"/>
          </p:nvPr>
        </p:nvSpPr>
        <p:spPr>
          <a:xfrm>
            <a:off x="1227136" y="2508443"/>
            <a:ext cx="9737725" cy="1776413"/>
          </a:xfrm>
        </p:spPr>
        <p:txBody>
          <a:bodyPr anchor="ctr">
            <a:noAutofit/>
          </a:bodyPr>
          <a:lstStyle>
            <a:lvl1pPr marL="0" indent="0" algn="ctr">
              <a:buNone/>
              <a:defRPr b="0" i="0">
                <a:solidFill>
                  <a:schemeClr val="bg1"/>
                </a:solidFill>
                <a:latin typeface="+mj-lt"/>
              </a:defRPr>
            </a:lvl1pPr>
          </a:lstStyle>
          <a:p>
            <a:pPr lvl="0"/>
            <a:r>
              <a:rPr lang="en-US" dirty="0"/>
              <a:t>Click to edit Master text styles</a:t>
            </a:r>
          </a:p>
        </p:txBody>
      </p:sp>
      <p:sp>
        <p:nvSpPr>
          <p:cNvPr id="16" name="Slide Number Placeholder 3">
            <a:extLst>
              <a:ext uri="{FF2B5EF4-FFF2-40B4-BE49-F238E27FC236}">
                <a16:creationId xmlns:a16="http://schemas.microsoft.com/office/drawing/2014/main" id="{773ED18C-A751-664E-B5D7-438CCCA10D97}"/>
              </a:ext>
            </a:extLst>
          </p:cNvPr>
          <p:cNvSpPr>
            <a:spLocks noGrp="1"/>
          </p:cNvSpPr>
          <p:nvPr>
            <p:ph type="sldNum" sz="quarter" idx="12"/>
          </p:nvPr>
        </p:nvSpPr>
        <p:spPr>
          <a:xfrm>
            <a:off x="11806299" y="6493103"/>
            <a:ext cx="387227" cy="365125"/>
          </a:xfrm>
        </p:spPr>
        <p:txBody>
          <a:bodyPr/>
          <a:lstStyle>
            <a:lvl1pPr algn="ctr">
              <a:defRPr sz="900" b="0" i="0">
                <a:solidFill>
                  <a:schemeClr val="bg1"/>
                </a:solidFill>
                <a:latin typeface="+mj-lt"/>
              </a:defRPr>
            </a:lvl1pPr>
          </a:lstStyle>
          <a:p>
            <a:fld id="{B313FE93-4A89-BF45-9FF6-203250506450}" type="slidenum">
              <a:rPr lang="en-US" smtClean="0"/>
              <a:pPr/>
              <a:t>‹#›</a:t>
            </a:fld>
            <a:endParaRPr lang="en-US" dirty="0"/>
          </a:p>
        </p:txBody>
      </p:sp>
      <p:sp>
        <p:nvSpPr>
          <p:cNvPr id="17" name="TextBox 16">
            <a:extLst>
              <a:ext uri="{FF2B5EF4-FFF2-40B4-BE49-F238E27FC236}">
                <a16:creationId xmlns:a16="http://schemas.microsoft.com/office/drawing/2014/main" id="{74A0174E-52F3-CD40-B4E7-064136FC1203}"/>
              </a:ext>
            </a:extLst>
          </p:cNvPr>
          <p:cNvSpPr txBox="1"/>
          <p:nvPr userDrawn="1"/>
        </p:nvSpPr>
        <p:spPr>
          <a:xfrm>
            <a:off x="224852" y="76816"/>
            <a:ext cx="816964" cy="27699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GSUSA | </a:t>
            </a:r>
          </a:p>
        </p:txBody>
      </p:sp>
      <p:sp>
        <p:nvSpPr>
          <p:cNvPr id="18" name="Text Placeholder 6">
            <a:extLst>
              <a:ext uri="{FF2B5EF4-FFF2-40B4-BE49-F238E27FC236}">
                <a16:creationId xmlns:a16="http://schemas.microsoft.com/office/drawing/2014/main" id="{E81C5985-D6A5-1D46-B577-773AE1A83AB5}"/>
              </a:ext>
            </a:extLst>
          </p:cNvPr>
          <p:cNvSpPr>
            <a:spLocks noGrp="1"/>
          </p:cNvSpPr>
          <p:nvPr>
            <p:ph type="body" sz="quarter" idx="15" hasCustomPrompt="1"/>
          </p:nvPr>
        </p:nvSpPr>
        <p:spPr>
          <a:xfrm>
            <a:off x="891544" y="98682"/>
            <a:ext cx="6727073" cy="359363"/>
          </a:xfrm>
        </p:spPr>
        <p:txBody>
          <a:bodyPr>
            <a:noAutofit/>
          </a:bodyPr>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 Area</a:t>
            </a:r>
          </a:p>
        </p:txBody>
      </p:sp>
      <p:sp>
        <p:nvSpPr>
          <p:cNvPr id="19" name="Rectangle 18">
            <a:extLst>
              <a:ext uri="{FF2B5EF4-FFF2-40B4-BE49-F238E27FC236}">
                <a16:creationId xmlns:a16="http://schemas.microsoft.com/office/drawing/2014/main" id="{D825434C-D068-DC47-A812-2601205FA9B7}"/>
              </a:ext>
            </a:extLst>
          </p:cNvPr>
          <p:cNvSpPr/>
          <p:nvPr userDrawn="1"/>
        </p:nvSpPr>
        <p:spPr>
          <a:xfrm>
            <a:off x="226580" y="6439483"/>
            <a:ext cx="7661651" cy="338554"/>
          </a:xfrm>
          <a:prstGeom prst="rect">
            <a:avLst/>
          </a:prstGeom>
        </p:spPr>
        <p:txBody>
          <a:bodyPr wrap="square">
            <a:spAutoFi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mj-lt"/>
                <a:cs typeface="Arial" panose="020B0604020202020204" pitchFamily="34" charset="0"/>
              </a:rPr>
              <a:t>©2020 Girl Scouts of the USA. All Rights Reserved. </a:t>
            </a:r>
          </a:p>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mj-lt"/>
                <a:cs typeface="Arial" panose="020B0604020202020204" pitchFamily="34" charset="0"/>
              </a:rPr>
              <a:t>Confidential and proprietary/ Not for public distribution / Do Not Copy / For discussion purposes only​</a:t>
            </a:r>
          </a:p>
        </p:txBody>
      </p:sp>
      <p:pic>
        <p:nvPicPr>
          <p:cNvPr id="20" name="Picture 19">
            <a:extLst>
              <a:ext uri="{FF2B5EF4-FFF2-40B4-BE49-F238E27FC236}">
                <a16:creationId xmlns:a16="http://schemas.microsoft.com/office/drawing/2014/main" id="{0D9B5D01-467C-FF4C-9DD4-96614F8D4B7A}"/>
              </a:ext>
            </a:extLst>
          </p:cNvPr>
          <p:cNvPicPr>
            <a:picLocks/>
          </p:cNvPicPr>
          <p:nvPr userDrawn="1"/>
        </p:nvPicPr>
        <p:blipFill rotWithShape="1">
          <a:blip r:embed="rId3" cstate="screen">
            <a:alphaModFix/>
            <a:extLst>
              <a:ext uri="{28A0092B-C50C-407E-A947-70E740481C1C}">
                <a14:useLocalDpi xmlns:a14="http://schemas.microsoft.com/office/drawing/2010/main"/>
              </a:ext>
            </a:extLst>
          </a:blip>
          <a:srcRect t="46902"/>
          <a:stretch/>
        </p:blipFill>
        <p:spPr>
          <a:xfrm>
            <a:off x="11640973" y="-5671"/>
            <a:ext cx="550862" cy="568068"/>
          </a:xfrm>
          <a:prstGeom prst="rect">
            <a:avLst/>
          </a:prstGeom>
        </p:spPr>
      </p:pic>
    </p:spTree>
    <p:custDataLst>
      <p:tags r:id="rId1"/>
    </p:custDataLst>
    <p:extLst>
      <p:ext uri="{BB962C8B-B14F-4D97-AF65-F5344CB8AC3E}">
        <p14:creationId xmlns:p14="http://schemas.microsoft.com/office/powerpoint/2010/main" val="13369720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76">
          <p15:clr>
            <a:srgbClr val="FBAE40"/>
          </p15:clr>
        </p15:guide>
        <p15:guide id="4" pos="1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TwoLineTitle-NoSub-White">
    <p:bg>
      <p:bgPr>
        <a:solidFill>
          <a:srgbClr val="00AE58"/>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EA9E15A-0F80-594B-998E-EC7FA48E5A7D}"/>
              </a:ext>
            </a:extLst>
          </p:cNvPr>
          <p:cNvSpPr/>
          <p:nvPr userDrawn="1"/>
        </p:nvSpPr>
        <p:spPr>
          <a:xfrm>
            <a:off x="0" y="0"/>
            <a:ext cx="70261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 name="Content Placeholder 5">
            <a:extLst>
              <a:ext uri="{FF2B5EF4-FFF2-40B4-BE49-F238E27FC236}">
                <a16:creationId xmlns:a16="http://schemas.microsoft.com/office/drawing/2014/main" id="{90EE200F-F9D8-4303-8251-9E37EC67CB0F}"/>
              </a:ext>
            </a:extLst>
          </p:cNvPr>
          <p:cNvSpPr>
            <a:spLocks noGrp="1"/>
          </p:cNvSpPr>
          <p:nvPr>
            <p:ph sz="quarter" idx="13"/>
          </p:nvPr>
        </p:nvSpPr>
        <p:spPr>
          <a:xfrm>
            <a:off x="224852" y="1580321"/>
            <a:ext cx="6375927" cy="4305039"/>
          </a:xfrm>
        </p:spPr>
        <p:txBody>
          <a:bodyPr>
            <a:noAutofit/>
          </a:bodyPr>
          <a:lstStyle>
            <a:lvl1pPr marL="0" indent="0">
              <a:buNone/>
              <a:defRPr sz="2000" b="1">
                <a:solidFill>
                  <a:srgbClr val="00AE58"/>
                </a:solidFill>
                <a:latin typeface="+mj-lt"/>
              </a:defRPr>
            </a:lvl1pPr>
            <a:lvl2pPr marL="228600">
              <a:defRPr sz="1800">
                <a:latin typeface="+mj-lt"/>
              </a:defRPr>
            </a:lvl2pPr>
            <a:lvl3pPr marL="685800" indent="-228600">
              <a:buSzPct val="80000"/>
              <a:buFont typeface="Courier New" panose="02070309020205020404" pitchFamily="49" charset="0"/>
              <a:buChar char="o"/>
              <a:defRPr sz="1600" i="1">
                <a:latin typeface="+mj-lt"/>
              </a:defRPr>
            </a:lvl3pPr>
            <a:lvl4pPr marL="1143000">
              <a:defRPr sz="1400">
                <a:latin typeface="+mj-lt"/>
              </a:defRPr>
            </a:lvl4pPr>
            <a:lvl5pPr marL="1600200">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BFC4A2B-29FF-413B-8D0A-FF122428C43B}"/>
              </a:ext>
            </a:extLst>
          </p:cNvPr>
          <p:cNvSpPr>
            <a:spLocks noGrp="1"/>
          </p:cNvSpPr>
          <p:nvPr>
            <p:ph type="title"/>
          </p:nvPr>
        </p:nvSpPr>
        <p:spPr>
          <a:xfrm>
            <a:off x="217097" y="537163"/>
            <a:ext cx="6385410" cy="759202"/>
          </a:xfrm>
        </p:spPr>
        <p:txBody>
          <a:bodyPr anchor="t">
            <a:noAutofit/>
          </a:bodyPr>
          <a:lstStyle>
            <a:lvl1pPr>
              <a:defRPr sz="2400" b="1">
                <a:latin typeface="+mj-lt"/>
              </a:defRPr>
            </a:lvl1pPr>
          </a:lstStyle>
          <a:p>
            <a:r>
              <a:rPr lang="en-US" dirty="0"/>
              <a:t>Click to edit Master title style</a:t>
            </a:r>
          </a:p>
        </p:txBody>
      </p:sp>
      <p:sp>
        <p:nvSpPr>
          <p:cNvPr id="12" name="Rectangle 11">
            <a:extLst>
              <a:ext uri="{FF2B5EF4-FFF2-40B4-BE49-F238E27FC236}">
                <a16:creationId xmlns:a16="http://schemas.microsoft.com/office/drawing/2014/main" id="{8E7B21FC-DE8A-8C44-A4E6-721CDCEEF8DB}"/>
              </a:ext>
            </a:extLst>
          </p:cNvPr>
          <p:cNvSpPr/>
          <p:nvPr userDrawn="1"/>
        </p:nvSpPr>
        <p:spPr>
          <a:xfrm>
            <a:off x="226580" y="6439483"/>
            <a:ext cx="6375927" cy="338554"/>
          </a:xfrm>
          <a:prstGeom prst="rect">
            <a:avLst/>
          </a:prstGeom>
        </p:spPr>
        <p:txBody>
          <a:bodyPr wrap="square">
            <a:spAutoFi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alpha val="50000"/>
                  </a:schemeClr>
                </a:solidFill>
                <a:latin typeface="+mj-lt"/>
                <a:cs typeface="Arial" panose="020B0604020202020204" pitchFamily="34" charset="0"/>
              </a:rPr>
              <a:t>©2020 Girl Scouts of the USA. All Rights Reserved. </a:t>
            </a:r>
          </a:p>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alpha val="50000"/>
                  </a:schemeClr>
                </a:solidFill>
                <a:latin typeface="+mj-lt"/>
                <a:cs typeface="Arial" panose="020B0604020202020204" pitchFamily="34" charset="0"/>
              </a:rPr>
              <a:t>Confidential and proprietary/ Not for public distribution / Do Not Copy / For discussion purposes only​</a:t>
            </a:r>
          </a:p>
        </p:txBody>
      </p:sp>
      <p:sp>
        <p:nvSpPr>
          <p:cNvPr id="8" name="TextBox 7">
            <a:extLst>
              <a:ext uri="{FF2B5EF4-FFF2-40B4-BE49-F238E27FC236}">
                <a16:creationId xmlns:a16="http://schemas.microsoft.com/office/drawing/2014/main" id="{0C44D0D7-08B8-354B-ADFC-E453333CDFDD}"/>
              </a:ext>
            </a:extLst>
          </p:cNvPr>
          <p:cNvSpPr txBox="1"/>
          <p:nvPr userDrawn="1"/>
        </p:nvSpPr>
        <p:spPr>
          <a:xfrm>
            <a:off x="224852" y="76816"/>
            <a:ext cx="816964" cy="27699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AE58"/>
                </a:solidFill>
              </a:rPr>
              <a:t>GSUSA | </a:t>
            </a:r>
          </a:p>
        </p:txBody>
      </p:sp>
      <p:sp>
        <p:nvSpPr>
          <p:cNvPr id="10" name="Text Placeholder 6">
            <a:extLst>
              <a:ext uri="{FF2B5EF4-FFF2-40B4-BE49-F238E27FC236}">
                <a16:creationId xmlns:a16="http://schemas.microsoft.com/office/drawing/2014/main" id="{45E4F781-321E-0747-AF21-ECCFFDEBC7E3}"/>
              </a:ext>
            </a:extLst>
          </p:cNvPr>
          <p:cNvSpPr>
            <a:spLocks noGrp="1"/>
          </p:cNvSpPr>
          <p:nvPr>
            <p:ph type="body" sz="quarter" idx="15" hasCustomPrompt="1"/>
          </p:nvPr>
        </p:nvSpPr>
        <p:spPr>
          <a:xfrm>
            <a:off x="891545" y="98682"/>
            <a:ext cx="5710962" cy="359363"/>
          </a:xfrm>
        </p:spPr>
        <p:txBody>
          <a:bodyPr>
            <a:noAutofit/>
          </a:bodyPr>
          <a:lstStyle>
            <a:lvl1pPr marL="0" indent="0">
              <a:buFont typeface="Arial" panose="020B0604020202020204" pitchFamily="34" charset="0"/>
              <a:buNone/>
              <a:defRPr sz="1200" b="0" i="0">
                <a:solidFill>
                  <a:srgbClr val="00AE5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 Area</a:t>
            </a:r>
          </a:p>
        </p:txBody>
      </p:sp>
      <p:sp>
        <p:nvSpPr>
          <p:cNvPr id="5" name="Picture Placeholder 4">
            <a:extLst>
              <a:ext uri="{FF2B5EF4-FFF2-40B4-BE49-F238E27FC236}">
                <a16:creationId xmlns:a16="http://schemas.microsoft.com/office/drawing/2014/main" id="{FFE2E78C-F504-2F46-826E-50A1B17E8757}"/>
              </a:ext>
            </a:extLst>
          </p:cNvPr>
          <p:cNvSpPr>
            <a:spLocks noGrp="1"/>
          </p:cNvSpPr>
          <p:nvPr>
            <p:ph type="pic" sz="quarter" idx="16"/>
          </p:nvPr>
        </p:nvSpPr>
        <p:spPr>
          <a:xfrm>
            <a:off x="7026441" y="0"/>
            <a:ext cx="5167351" cy="6858000"/>
          </a:xfrm>
        </p:spPr>
        <p:txBody>
          <a:bodyPr anchor="ctr"/>
          <a:lstStyle>
            <a:lvl1pPr marL="0" indent="0" algn="ctr">
              <a:buNone/>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71BD297A-1416-1A4B-AEE3-CDAD10A621A5}"/>
              </a:ext>
            </a:extLst>
          </p:cNvPr>
          <p:cNvSpPr>
            <a:spLocks noGrp="1"/>
          </p:cNvSpPr>
          <p:nvPr>
            <p:ph type="sldNum" sz="quarter" idx="12"/>
          </p:nvPr>
        </p:nvSpPr>
        <p:spPr>
          <a:xfrm>
            <a:off x="11806299" y="6493103"/>
            <a:ext cx="387227" cy="365125"/>
          </a:xfrm>
        </p:spPr>
        <p:txBody>
          <a:bodyPr/>
          <a:lstStyle>
            <a:lvl1pPr algn="ctr">
              <a:defRPr sz="900" b="0" i="0">
                <a:solidFill>
                  <a:schemeClr val="bg1"/>
                </a:solidFill>
                <a:latin typeface="+mj-lt"/>
              </a:defRPr>
            </a:lvl1pPr>
          </a:lstStyle>
          <a:p>
            <a:fld id="{B313FE93-4A89-BF45-9FF6-203250506450}" type="slidenum">
              <a:rPr lang="en-US" smtClean="0"/>
              <a:pPr/>
              <a:t>‹#›</a:t>
            </a:fld>
            <a:endParaRPr lang="en-US" dirty="0"/>
          </a:p>
        </p:txBody>
      </p:sp>
    </p:spTree>
    <p:custDataLst>
      <p:tags r:id="rId1"/>
    </p:custDataLst>
    <p:extLst>
      <p:ext uri="{BB962C8B-B14F-4D97-AF65-F5344CB8AC3E}">
        <p14:creationId xmlns:p14="http://schemas.microsoft.com/office/powerpoint/2010/main" val="5776137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76">
          <p15:clr>
            <a:srgbClr val="FBAE40"/>
          </p15:clr>
        </p15:guide>
        <p15:guide id="4" pos="1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TwoLineTitle-Sub-White">
    <p:bg>
      <p:bgPr>
        <a:solidFill>
          <a:srgbClr val="00AE58"/>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71EE432-F050-0949-AE73-54C4DB49A598}"/>
              </a:ext>
            </a:extLst>
          </p:cNvPr>
          <p:cNvSpPr/>
          <p:nvPr userDrawn="1"/>
        </p:nvSpPr>
        <p:spPr>
          <a:xfrm>
            <a:off x="0" y="0"/>
            <a:ext cx="70261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 name="Slide Number Placeholder 3">
            <a:extLst>
              <a:ext uri="{FF2B5EF4-FFF2-40B4-BE49-F238E27FC236}">
                <a16:creationId xmlns:a16="http://schemas.microsoft.com/office/drawing/2014/main" id="{71BD297A-1416-1A4B-AEE3-CDAD10A621A5}"/>
              </a:ext>
            </a:extLst>
          </p:cNvPr>
          <p:cNvSpPr>
            <a:spLocks noGrp="1"/>
          </p:cNvSpPr>
          <p:nvPr>
            <p:ph type="sldNum" sz="quarter" idx="12"/>
          </p:nvPr>
        </p:nvSpPr>
        <p:spPr>
          <a:xfrm>
            <a:off x="11806299" y="6493103"/>
            <a:ext cx="387227" cy="365125"/>
          </a:xfrm>
        </p:spPr>
        <p:txBody>
          <a:bodyPr/>
          <a:lstStyle>
            <a:lvl1pPr algn="ctr">
              <a:defRPr sz="900" b="0" i="0">
                <a:solidFill>
                  <a:schemeClr val="bg1"/>
                </a:solidFill>
                <a:latin typeface="+mj-lt"/>
              </a:defRPr>
            </a:lvl1pPr>
          </a:lstStyle>
          <a:p>
            <a:fld id="{B313FE93-4A89-BF45-9FF6-203250506450}" type="slidenum">
              <a:rPr lang="en-US" smtClean="0"/>
              <a:pPr/>
              <a:t>‹#›</a:t>
            </a:fld>
            <a:endParaRPr lang="en-US" dirty="0"/>
          </a:p>
        </p:txBody>
      </p:sp>
      <p:sp>
        <p:nvSpPr>
          <p:cNvPr id="6" name="Content Placeholder 5">
            <a:extLst>
              <a:ext uri="{FF2B5EF4-FFF2-40B4-BE49-F238E27FC236}">
                <a16:creationId xmlns:a16="http://schemas.microsoft.com/office/drawing/2014/main" id="{90EE200F-F9D8-4303-8251-9E37EC67CB0F}"/>
              </a:ext>
            </a:extLst>
          </p:cNvPr>
          <p:cNvSpPr>
            <a:spLocks noGrp="1"/>
          </p:cNvSpPr>
          <p:nvPr>
            <p:ph sz="quarter" idx="13"/>
          </p:nvPr>
        </p:nvSpPr>
        <p:spPr>
          <a:xfrm>
            <a:off x="224851" y="1929943"/>
            <a:ext cx="6654351" cy="4305039"/>
          </a:xfrm>
        </p:spPr>
        <p:txBody>
          <a:bodyPr>
            <a:noAutofit/>
          </a:bodyPr>
          <a:lstStyle>
            <a:lvl1pPr marL="0" indent="0">
              <a:buNone/>
              <a:defRPr sz="2000" b="1">
                <a:solidFill>
                  <a:srgbClr val="00AE58"/>
                </a:solidFill>
                <a:latin typeface="+mj-lt"/>
              </a:defRPr>
            </a:lvl1pPr>
            <a:lvl2pPr marL="228600">
              <a:defRPr sz="1800">
                <a:latin typeface="+mj-lt"/>
              </a:defRPr>
            </a:lvl2pPr>
            <a:lvl3pPr marL="685800" indent="-228600">
              <a:buSzPct val="80000"/>
              <a:buFont typeface="Courier New" panose="02070309020205020404" pitchFamily="49" charset="0"/>
              <a:buChar char="o"/>
              <a:defRPr sz="1600" i="1">
                <a:latin typeface="+mj-lt"/>
              </a:defRPr>
            </a:lvl3pPr>
            <a:lvl4pPr marL="1143000">
              <a:defRPr sz="1400">
                <a:latin typeface="+mj-lt"/>
              </a:defRPr>
            </a:lvl4pPr>
            <a:lvl5pPr marL="1600200">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BFC4A2B-29FF-413B-8D0A-FF122428C43B}"/>
              </a:ext>
            </a:extLst>
          </p:cNvPr>
          <p:cNvSpPr>
            <a:spLocks noGrp="1"/>
          </p:cNvSpPr>
          <p:nvPr>
            <p:ph type="title"/>
          </p:nvPr>
        </p:nvSpPr>
        <p:spPr>
          <a:xfrm>
            <a:off x="217097" y="537163"/>
            <a:ext cx="6654350" cy="759202"/>
          </a:xfrm>
        </p:spPr>
        <p:txBody>
          <a:bodyPr anchor="t">
            <a:noAutofit/>
          </a:bodyPr>
          <a:lstStyle>
            <a:lvl1pPr>
              <a:defRPr sz="2400" b="1">
                <a:latin typeface="+mj-lt"/>
              </a:defRPr>
            </a:lvl1pPr>
          </a:lstStyle>
          <a:p>
            <a:r>
              <a:rPr lang="en-US" dirty="0"/>
              <a:t>Click to edit Master title style</a:t>
            </a:r>
          </a:p>
        </p:txBody>
      </p:sp>
      <p:sp>
        <p:nvSpPr>
          <p:cNvPr id="12" name="Rectangle 11">
            <a:extLst>
              <a:ext uri="{FF2B5EF4-FFF2-40B4-BE49-F238E27FC236}">
                <a16:creationId xmlns:a16="http://schemas.microsoft.com/office/drawing/2014/main" id="{8E7B21FC-DE8A-8C44-A4E6-721CDCEEF8DB}"/>
              </a:ext>
            </a:extLst>
          </p:cNvPr>
          <p:cNvSpPr/>
          <p:nvPr userDrawn="1"/>
        </p:nvSpPr>
        <p:spPr>
          <a:xfrm>
            <a:off x="226581" y="6439483"/>
            <a:ext cx="6652622" cy="338554"/>
          </a:xfrm>
          <a:prstGeom prst="rect">
            <a:avLst/>
          </a:prstGeom>
        </p:spPr>
        <p:txBody>
          <a:bodyPr wrap="square">
            <a:spAutoFi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alpha val="50000"/>
                  </a:schemeClr>
                </a:solidFill>
                <a:latin typeface="+mj-lt"/>
                <a:cs typeface="Arial" panose="020B0604020202020204" pitchFamily="34" charset="0"/>
              </a:rPr>
              <a:t>©2020 Girl Scouts of the USA. All Rights Reserved. </a:t>
            </a:r>
          </a:p>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alpha val="50000"/>
                  </a:schemeClr>
                </a:solidFill>
                <a:latin typeface="+mj-lt"/>
                <a:cs typeface="Arial" panose="020B0604020202020204" pitchFamily="34" charset="0"/>
              </a:rPr>
              <a:t>Confidential and proprietary/ Not for public distribution / Do Not Copy / For discussion purposes only​</a:t>
            </a:r>
          </a:p>
        </p:txBody>
      </p:sp>
      <p:sp>
        <p:nvSpPr>
          <p:cNvPr id="8" name="TextBox 7">
            <a:extLst>
              <a:ext uri="{FF2B5EF4-FFF2-40B4-BE49-F238E27FC236}">
                <a16:creationId xmlns:a16="http://schemas.microsoft.com/office/drawing/2014/main" id="{0C44D0D7-08B8-354B-ADFC-E453333CDFDD}"/>
              </a:ext>
            </a:extLst>
          </p:cNvPr>
          <p:cNvSpPr txBox="1"/>
          <p:nvPr userDrawn="1"/>
        </p:nvSpPr>
        <p:spPr>
          <a:xfrm>
            <a:off x="224852" y="76816"/>
            <a:ext cx="816964" cy="27699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AE58"/>
                </a:solidFill>
              </a:rPr>
              <a:t>GSUSA | </a:t>
            </a:r>
          </a:p>
        </p:txBody>
      </p:sp>
      <p:sp>
        <p:nvSpPr>
          <p:cNvPr id="10" name="Text Placeholder 6">
            <a:extLst>
              <a:ext uri="{FF2B5EF4-FFF2-40B4-BE49-F238E27FC236}">
                <a16:creationId xmlns:a16="http://schemas.microsoft.com/office/drawing/2014/main" id="{45E4F781-321E-0747-AF21-ECCFFDEBC7E3}"/>
              </a:ext>
            </a:extLst>
          </p:cNvPr>
          <p:cNvSpPr>
            <a:spLocks noGrp="1"/>
          </p:cNvSpPr>
          <p:nvPr>
            <p:ph type="body" sz="quarter" idx="15" hasCustomPrompt="1"/>
          </p:nvPr>
        </p:nvSpPr>
        <p:spPr>
          <a:xfrm>
            <a:off x="891544" y="98682"/>
            <a:ext cx="5979903" cy="359363"/>
          </a:xfrm>
        </p:spPr>
        <p:txBody>
          <a:bodyPr>
            <a:noAutofit/>
          </a:bodyPr>
          <a:lstStyle>
            <a:lvl1pPr marL="0" indent="0">
              <a:buFont typeface="Arial" panose="020B0604020202020204" pitchFamily="34" charset="0"/>
              <a:buNone/>
              <a:defRPr sz="1200" b="0" i="0">
                <a:solidFill>
                  <a:srgbClr val="00AE5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 Area</a:t>
            </a:r>
          </a:p>
        </p:txBody>
      </p:sp>
      <p:sp>
        <p:nvSpPr>
          <p:cNvPr id="9" name="Text Placeholder 4">
            <a:extLst>
              <a:ext uri="{FF2B5EF4-FFF2-40B4-BE49-F238E27FC236}">
                <a16:creationId xmlns:a16="http://schemas.microsoft.com/office/drawing/2014/main" id="{173CB119-C61C-F64C-A9A5-7728EF7CE12A}"/>
              </a:ext>
            </a:extLst>
          </p:cNvPr>
          <p:cNvSpPr>
            <a:spLocks noGrp="1"/>
          </p:cNvSpPr>
          <p:nvPr>
            <p:ph type="body" sz="quarter" idx="16"/>
          </p:nvPr>
        </p:nvSpPr>
        <p:spPr>
          <a:xfrm>
            <a:off x="224852" y="1331707"/>
            <a:ext cx="6654350" cy="312738"/>
          </a:xfrm>
        </p:spPr>
        <p:txBody>
          <a:bodyPr>
            <a:noAutofit/>
          </a:bodyPr>
          <a:lstStyle>
            <a:lvl1pPr marL="0" indent="0">
              <a:buNone/>
              <a:defRPr sz="1600">
                <a:solidFill>
                  <a:srgbClr val="00AE58"/>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Picture Placeholder 4">
            <a:extLst>
              <a:ext uri="{FF2B5EF4-FFF2-40B4-BE49-F238E27FC236}">
                <a16:creationId xmlns:a16="http://schemas.microsoft.com/office/drawing/2014/main" id="{BA5C3431-BA45-7D47-A72F-74C13928B6C8}"/>
              </a:ext>
            </a:extLst>
          </p:cNvPr>
          <p:cNvSpPr>
            <a:spLocks noGrp="1"/>
          </p:cNvSpPr>
          <p:nvPr>
            <p:ph type="pic" sz="quarter" idx="17"/>
          </p:nvPr>
        </p:nvSpPr>
        <p:spPr>
          <a:xfrm>
            <a:off x="7026441" y="0"/>
            <a:ext cx="5167351" cy="6858000"/>
          </a:xfrm>
        </p:spPr>
        <p:txBody>
          <a:bodyPr anchor="ctr"/>
          <a:lstStyle>
            <a:lvl1pPr marL="0" indent="0" algn="ctr">
              <a:buNone/>
              <a:defRPr>
                <a:solidFill>
                  <a:schemeClr val="bg1"/>
                </a:solidFill>
              </a:defRPr>
            </a:lvl1pPr>
          </a:lstStyle>
          <a:p>
            <a:endParaRPr lang="en-US" dirty="0"/>
          </a:p>
        </p:txBody>
      </p:sp>
    </p:spTree>
    <p:custDataLst>
      <p:tags r:id="rId1"/>
    </p:custDataLst>
    <p:extLst>
      <p:ext uri="{BB962C8B-B14F-4D97-AF65-F5344CB8AC3E}">
        <p14:creationId xmlns:p14="http://schemas.microsoft.com/office/powerpoint/2010/main" val="26132395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76">
          <p15:clr>
            <a:srgbClr val="FBAE40"/>
          </p15:clr>
        </p15:guide>
        <p15:guide id="4" pos="19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OneLineTitle-Sub-White">
    <p:bg>
      <p:bgPr>
        <a:solidFill>
          <a:srgbClr val="00AE58"/>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E00CBB8-4EDE-564D-B5F1-D71DA290451E}"/>
              </a:ext>
            </a:extLst>
          </p:cNvPr>
          <p:cNvSpPr/>
          <p:nvPr userDrawn="1"/>
        </p:nvSpPr>
        <p:spPr>
          <a:xfrm>
            <a:off x="0" y="0"/>
            <a:ext cx="70261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 name="Content Placeholder 5">
            <a:extLst>
              <a:ext uri="{FF2B5EF4-FFF2-40B4-BE49-F238E27FC236}">
                <a16:creationId xmlns:a16="http://schemas.microsoft.com/office/drawing/2014/main" id="{90EE200F-F9D8-4303-8251-9E37EC67CB0F}"/>
              </a:ext>
            </a:extLst>
          </p:cNvPr>
          <p:cNvSpPr>
            <a:spLocks noGrp="1"/>
          </p:cNvSpPr>
          <p:nvPr>
            <p:ph sz="quarter" idx="13"/>
          </p:nvPr>
        </p:nvSpPr>
        <p:spPr>
          <a:xfrm>
            <a:off x="224852" y="1580321"/>
            <a:ext cx="6633150" cy="4305039"/>
          </a:xfrm>
        </p:spPr>
        <p:txBody>
          <a:bodyPr>
            <a:noAutofit/>
          </a:bodyPr>
          <a:lstStyle>
            <a:lvl1pPr marL="0" indent="0">
              <a:buNone/>
              <a:defRPr sz="2000" b="1">
                <a:solidFill>
                  <a:srgbClr val="00AE58"/>
                </a:solidFill>
                <a:latin typeface="+mj-lt"/>
              </a:defRPr>
            </a:lvl1pPr>
            <a:lvl2pPr marL="228600">
              <a:defRPr sz="1800">
                <a:latin typeface="+mj-lt"/>
              </a:defRPr>
            </a:lvl2pPr>
            <a:lvl3pPr marL="685800" indent="-228600">
              <a:buSzPct val="80000"/>
              <a:buFont typeface="Courier New" panose="02070309020205020404" pitchFamily="49" charset="0"/>
              <a:buChar char="o"/>
              <a:defRPr sz="1600" i="1">
                <a:latin typeface="+mj-lt"/>
              </a:defRPr>
            </a:lvl3pPr>
            <a:lvl4pPr marL="1143000">
              <a:defRPr sz="1400">
                <a:latin typeface="+mj-lt"/>
              </a:defRPr>
            </a:lvl4pPr>
            <a:lvl5pPr marL="1600200">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BFC4A2B-29FF-413B-8D0A-FF122428C43B}"/>
              </a:ext>
            </a:extLst>
          </p:cNvPr>
          <p:cNvSpPr>
            <a:spLocks noGrp="1"/>
          </p:cNvSpPr>
          <p:nvPr>
            <p:ph type="title"/>
          </p:nvPr>
        </p:nvSpPr>
        <p:spPr>
          <a:xfrm>
            <a:off x="217097" y="537163"/>
            <a:ext cx="6640904" cy="370775"/>
          </a:xfrm>
        </p:spPr>
        <p:txBody>
          <a:bodyPr anchor="t">
            <a:noAutofit/>
          </a:bodyPr>
          <a:lstStyle>
            <a:lvl1pPr>
              <a:defRPr sz="2400" b="1">
                <a:latin typeface="+mj-lt"/>
              </a:defRPr>
            </a:lvl1pPr>
          </a:lstStyle>
          <a:p>
            <a:r>
              <a:rPr lang="en-US" dirty="0"/>
              <a:t>Click to edit Master title style</a:t>
            </a:r>
          </a:p>
        </p:txBody>
      </p:sp>
      <p:sp>
        <p:nvSpPr>
          <p:cNvPr id="12" name="Rectangle 11">
            <a:extLst>
              <a:ext uri="{FF2B5EF4-FFF2-40B4-BE49-F238E27FC236}">
                <a16:creationId xmlns:a16="http://schemas.microsoft.com/office/drawing/2014/main" id="{8E7B21FC-DE8A-8C44-A4E6-721CDCEEF8DB}"/>
              </a:ext>
            </a:extLst>
          </p:cNvPr>
          <p:cNvSpPr/>
          <p:nvPr userDrawn="1"/>
        </p:nvSpPr>
        <p:spPr>
          <a:xfrm>
            <a:off x="226580" y="6439483"/>
            <a:ext cx="6631421" cy="338554"/>
          </a:xfrm>
          <a:prstGeom prst="rect">
            <a:avLst/>
          </a:prstGeom>
        </p:spPr>
        <p:txBody>
          <a:bodyPr wrap="square">
            <a:spAutoFi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alpha val="50000"/>
                  </a:schemeClr>
                </a:solidFill>
                <a:latin typeface="+mj-lt"/>
                <a:cs typeface="Arial" panose="020B0604020202020204" pitchFamily="34" charset="0"/>
              </a:rPr>
              <a:t>©2020 Girl Scouts of the USA. All Rights Reserved. </a:t>
            </a:r>
          </a:p>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alpha val="50000"/>
                  </a:schemeClr>
                </a:solidFill>
                <a:latin typeface="+mj-lt"/>
                <a:cs typeface="Arial" panose="020B0604020202020204" pitchFamily="34" charset="0"/>
              </a:rPr>
              <a:t>Confidential and proprietary/ Not for public distribution / Do Not Copy / For discussion purposes only​</a:t>
            </a:r>
          </a:p>
        </p:txBody>
      </p:sp>
      <p:sp>
        <p:nvSpPr>
          <p:cNvPr id="8" name="TextBox 7">
            <a:extLst>
              <a:ext uri="{FF2B5EF4-FFF2-40B4-BE49-F238E27FC236}">
                <a16:creationId xmlns:a16="http://schemas.microsoft.com/office/drawing/2014/main" id="{0C44D0D7-08B8-354B-ADFC-E453333CDFDD}"/>
              </a:ext>
            </a:extLst>
          </p:cNvPr>
          <p:cNvSpPr txBox="1"/>
          <p:nvPr userDrawn="1"/>
        </p:nvSpPr>
        <p:spPr>
          <a:xfrm>
            <a:off x="224852" y="76816"/>
            <a:ext cx="816964" cy="27699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AE58"/>
                </a:solidFill>
              </a:rPr>
              <a:t>GSUSA | </a:t>
            </a:r>
          </a:p>
        </p:txBody>
      </p:sp>
      <p:sp>
        <p:nvSpPr>
          <p:cNvPr id="10" name="Text Placeholder 6">
            <a:extLst>
              <a:ext uri="{FF2B5EF4-FFF2-40B4-BE49-F238E27FC236}">
                <a16:creationId xmlns:a16="http://schemas.microsoft.com/office/drawing/2014/main" id="{45E4F781-321E-0747-AF21-ECCFFDEBC7E3}"/>
              </a:ext>
            </a:extLst>
          </p:cNvPr>
          <p:cNvSpPr>
            <a:spLocks noGrp="1"/>
          </p:cNvSpPr>
          <p:nvPr>
            <p:ph type="body" sz="quarter" idx="15" hasCustomPrompt="1"/>
          </p:nvPr>
        </p:nvSpPr>
        <p:spPr>
          <a:xfrm>
            <a:off x="891545" y="98682"/>
            <a:ext cx="5966456" cy="359363"/>
          </a:xfrm>
        </p:spPr>
        <p:txBody>
          <a:bodyPr>
            <a:noAutofit/>
          </a:bodyPr>
          <a:lstStyle>
            <a:lvl1pPr marL="0" indent="0">
              <a:buFont typeface="Arial" panose="020B0604020202020204" pitchFamily="34" charset="0"/>
              <a:buNone/>
              <a:defRPr sz="1200" b="0" i="0">
                <a:solidFill>
                  <a:srgbClr val="00AE5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 Area</a:t>
            </a:r>
          </a:p>
        </p:txBody>
      </p:sp>
      <p:sp>
        <p:nvSpPr>
          <p:cNvPr id="5" name="Text Placeholder 4">
            <a:extLst>
              <a:ext uri="{FF2B5EF4-FFF2-40B4-BE49-F238E27FC236}">
                <a16:creationId xmlns:a16="http://schemas.microsoft.com/office/drawing/2014/main" id="{D9CF5251-A868-284E-86C2-26000DEA6C4F}"/>
              </a:ext>
            </a:extLst>
          </p:cNvPr>
          <p:cNvSpPr>
            <a:spLocks noGrp="1"/>
          </p:cNvSpPr>
          <p:nvPr>
            <p:ph type="body" sz="quarter" idx="16"/>
          </p:nvPr>
        </p:nvSpPr>
        <p:spPr>
          <a:xfrm>
            <a:off x="224852" y="941744"/>
            <a:ext cx="6633150" cy="312738"/>
          </a:xfrm>
        </p:spPr>
        <p:txBody>
          <a:bodyPr>
            <a:noAutofit/>
          </a:bodyPr>
          <a:lstStyle>
            <a:lvl1pPr marL="0" indent="0">
              <a:buNone/>
              <a:defRPr sz="1600">
                <a:solidFill>
                  <a:srgbClr val="00AE58"/>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Picture Placeholder 4">
            <a:extLst>
              <a:ext uri="{FF2B5EF4-FFF2-40B4-BE49-F238E27FC236}">
                <a16:creationId xmlns:a16="http://schemas.microsoft.com/office/drawing/2014/main" id="{326266C8-E3F5-9349-8FFF-801A6CB8BC16}"/>
              </a:ext>
            </a:extLst>
          </p:cNvPr>
          <p:cNvSpPr>
            <a:spLocks noGrp="1"/>
          </p:cNvSpPr>
          <p:nvPr>
            <p:ph type="pic" sz="quarter" idx="17"/>
          </p:nvPr>
        </p:nvSpPr>
        <p:spPr>
          <a:xfrm>
            <a:off x="7026441" y="0"/>
            <a:ext cx="5167351" cy="6858000"/>
          </a:xfrm>
        </p:spPr>
        <p:txBody>
          <a:bodyPr anchor="ctr"/>
          <a:lstStyle>
            <a:lvl1pPr marL="0" indent="0" algn="ctr">
              <a:buNone/>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71BD297A-1416-1A4B-AEE3-CDAD10A621A5}"/>
              </a:ext>
            </a:extLst>
          </p:cNvPr>
          <p:cNvSpPr>
            <a:spLocks noGrp="1"/>
          </p:cNvSpPr>
          <p:nvPr>
            <p:ph type="sldNum" sz="quarter" idx="12"/>
          </p:nvPr>
        </p:nvSpPr>
        <p:spPr>
          <a:xfrm>
            <a:off x="11806299" y="6493103"/>
            <a:ext cx="387227" cy="365125"/>
          </a:xfrm>
        </p:spPr>
        <p:txBody>
          <a:bodyPr/>
          <a:lstStyle>
            <a:lvl1pPr algn="ctr">
              <a:defRPr sz="900" b="0" i="0">
                <a:solidFill>
                  <a:schemeClr val="bg1"/>
                </a:solidFill>
                <a:latin typeface="+mj-lt"/>
              </a:defRPr>
            </a:lvl1pPr>
          </a:lstStyle>
          <a:p>
            <a:fld id="{B313FE93-4A89-BF45-9FF6-203250506450}" type="slidenum">
              <a:rPr lang="en-US" smtClean="0"/>
              <a:pPr/>
              <a:t>‹#›</a:t>
            </a:fld>
            <a:endParaRPr lang="en-US" dirty="0"/>
          </a:p>
        </p:txBody>
      </p:sp>
    </p:spTree>
    <p:custDataLst>
      <p:tags r:id="rId1"/>
    </p:custDataLst>
    <p:extLst>
      <p:ext uri="{BB962C8B-B14F-4D97-AF65-F5344CB8AC3E}">
        <p14:creationId xmlns:p14="http://schemas.microsoft.com/office/powerpoint/2010/main" val="3735783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76">
          <p15:clr>
            <a:srgbClr val="FBAE40"/>
          </p15:clr>
        </p15:guide>
        <p15:guide id="4" pos="19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TwoLineTitle-NoSub-Green">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23377A-A3BD-A24C-866D-9FD52F01DF4C}"/>
              </a:ext>
            </a:extLst>
          </p:cNvPr>
          <p:cNvSpPr/>
          <p:nvPr userDrawn="1"/>
        </p:nvSpPr>
        <p:spPr>
          <a:xfrm>
            <a:off x="0" y="0"/>
            <a:ext cx="7026175" cy="6858000"/>
          </a:xfrm>
          <a:prstGeom prst="rect">
            <a:avLst/>
          </a:prstGeom>
          <a:solidFill>
            <a:srgbClr val="00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 name="Content Placeholder 5">
            <a:extLst>
              <a:ext uri="{FF2B5EF4-FFF2-40B4-BE49-F238E27FC236}">
                <a16:creationId xmlns:a16="http://schemas.microsoft.com/office/drawing/2014/main" id="{90EE200F-F9D8-4303-8251-9E37EC67CB0F}"/>
              </a:ext>
            </a:extLst>
          </p:cNvPr>
          <p:cNvSpPr>
            <a:spLocks noGrp="1"/>
          </p:cNvSpPr>
          <p:nvPr>
            <p:ph sz="quarter" idx="13"/>
          </p:nvPr>
        </p:nvSpPr>
        <p:spPr>
          <a:xfrm>
            <a:off x="224852" y="1580321"/>
            <a:ext cx="6375927" cy="4305039"/>
          </a:xfrm>
        </p:spPr>
        <p:txBody>
          <a:bodyPr>
            <a:noAutofit/>
          </a:bodyPr>
          <a:lstStyle>
            <a:lvl1pPr marL="0" indent="0">
              <a:buNone/>
              <a:defRPr sz="2000" b="1">
                <a:solidFill>
                  <a:schemeClr val="bg1"/>
                </a:solidFill>
                <a:latin typeface="+mj-lt"/>
              </a:defRPr>
            </a:lvl1pPr>
            <a:lvl2pPr marL="228600">
              <a:defRPr sz="1800">
                <a:solidFill>
                  <a:schemeClr val="bg1"/>
                </a:solidFill>
                <a:latin typeface="+mj-lt"/>
              </a:defRPr>
            </a:lvl2pPr>
            <a:lvl3pPr marL="685800" indent="-228600">
              <a:buSzPct val="80000"/>
              <a:buFont typeface="Courier New" panose="02070309020205020404" pitchFamily="49" charset="0"/>
              <a:buChar char="o"/>
              <a:defRPr sz="1600" i="1">
                <a:solidFill>
                  <a:schemeClr val="bg1"/>
                </a:solidFill>
                <a:latin typeface="+mj-lt"/>
              </a:defRPr>
            </a:lvl3pPr>
            <a:lvl4pPr marL="1143000">
              <a:defRPr sz="1400">
                <a:solidFill>
                  <a:schemeClr val="bg1"/>
                </a:solidFill>
                <a:latin typeface="+mj-lt"/>
              </a:defRPr>
            </a:lvl4pPr>
            <a:lvl5pPr marL="1600200">
              <a:defRPr sz="1400">
                <a:solidFill>
                  <a:schemeClr val="bg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BFC4A2B-29FF-413B-8D0A-FF122428C43B}"/>
              </a:ext>
            </a:extLst>
          </p:cNvPr>
          <p:cNvSpPr>
            <a:spLocks noGrp="1"/>
          </p:cNvSpPr>
          <p:nvPr>
            <p:ph type="title"/>
          </p:nvPr>
        </p:nvSpPr>
        <p:spPr>
          <a:xfrm>
            <a:off x="217097" y="537163"/>
            <a:ext cx="6385410" cy="759202"/>
          </a:xfrm>
        </p:spPr>
        <p:txBody>
          <a:bodyPr anchor="t">
            <a:noAutofit/>
          </a:bodyPr>
          <a:lstStyle>
            <a:lvl1pPr>
              <a:defRPr sz="2400" b="1">
                <a:solidFill>
                  <a:schemeClr val="bg1"/>
                </a:solidFill>
                <a:latin typeface="+mj-lt"/>
              </a:defRPr>
            </a:lvl1pPr>
          </a:lstStyle>
          <a:p>
            <a:r>
              <a:rPr lang="en-US" dirty="0"/>
              <a:t>Click to edit Master title style</a:t>
            </a:r>
          </a:p>
        </p:txBody>
      </p:sp>
      <p:sp>
        <p:nvSpPr>
          <p:cNvPr id="12" name="Rectangle 11">
            <a:extLst>
              <a:ext uri="{FF2B5EF4-FFF2-40B4-BE49-F238E27FC236}">
                <a16:creationId xmlns:a16="http://schemas.microsoft.com/office/drawing/2014/main" id="{8E7B21FC-DE8A-8C44-A4E6-721CDCEEF8DB}"/>
              </a:ext>
            </a:extLst>
          </p:cNvPr>
          <p:cNvSpPr/>
          <p:nvPr userDrawn="1"/>
        </p:nvSpPr>
        <p:spPr>
          <a:xfrm>
            <a:off x="226580" y="6439483"/>
            <a:ext cx="6375927" cy="338554"/>
          </a:xfrm>
          <a:prstGeom prst="rect">
            <a:avLst/>
          </a:prstGeom>
        </p:spPr>
        <p:txBody>
          <a:bodyPr wrap="square">
            <a:spAutoFi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mj-lt"/>
                <a:cs typeface="Arial" panose="020B0604020202020204" pitchFamily="34" charset="0"/>
              </a:rPr>
              <a:t>©2020 Girl Scouts of the USA. All Rights Reserved. </a:t>
            </a:r>
          </a:p>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mj-lt"/>
                <a:cs typeface="Arial" panose="020B0604020202020204" pitchFamily="34" charset="0"/>
              </a:rPr>
              <a:t>Confidential and proprietary/ Not for public distribution / Do Not Copy / For discussion purposes only​</a:t>
            </a:r>
          </a:p>
        </p:txBody>
      </p:sp>
      <p:sp>
        <p:nvSpPr>
          <p:cNvPr id="8" name="TextBox 7">
            <a:extLst>
              <a:ext uri="{FF2B5EF4-FFF2-40B4-BE49-F238E27FC236}">
                <a16:creationId xmlns:a16="http://schemas.microsoft.com/office/drawing/2014/main" id="{0C44D0D7-08B8-354B-ADFC-E453333CDFDD}"/>
              </a:ext>
            </a:extLst>
          </p:cNvPr>
          <p:cNvSpPr txBox="1"/>
          <p:nvPr userDrawn="1"/>
        </p:nvSpPr>
        <p:spPr>
          <a:xfrm>
            <a:off x="224852" y="76816"/>
            <a:ext cx="816964" cy="27699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GSUSA | </a:t>
            </a:r>
          </a:p>
        </p:txBody>
      </p:sp>
      <p:sp>
        <p:nvSpPr>
          <p:cNvPr id="10" name="Text Placeholder 6">
            <a:extLst>
              <a:ext uri="{FF2B5EF4-FFF2-40B4-BE49-F238E27FC236}">
                <a16:creationId xmlns:a16="http://schemas.microsoft.com/office/drawing/2014/main" id="{45E4F781-321E-0747-AF21-ECCFFDEBC7E3}"/>
              </a:ext>
            </a:extLst>
          </p:cNvPr>
          <p:cNvSpPr>
            <a:spLocks noGrp="1"/>
          </p:cNvSpPr>
          <p:nvPr>
            <p:ph type="body" sz="quarter" idx="15" hasCustomPrompt="1"/>
          </p:nvPr>
        </p:nvSpPr>
        <p:spPr>
          <a:xfrm>
            <a:off x="891545" y="98682"/>
            <a:ext cx="5710962" cy="359363"/>
          </a:xfrm>
        </p:spPr>
        <p:txBody>
          <a:bodyPr>
            <a:noAutofit/>
          </a:bodyPr>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 Area</a:t>
            </a:r>
          </a:p>
        </p:txBody>
      </p:sp>
      <p:sp>
        <p:nvSpPr>
          <p:cNvPr id="5" name="Picture Placeholder 4">
            <a:extLst>
              <a:ext uri="{FF2B5EF4-FFF2-40B4-BE49-F238E27FC236}">
                <a16:creationId xmlns:a16="http://schemas.microsoft.com/office/drawing/2014/main" id="{FFE2E78C-F504-2F46-826E-50A1B17E8757}"/>
              </a:ext>
            </a:extLst>
          </p:cNvPr>
          <p:cNvSpPr>
            <a:spLocks noGrp="1"/>
          </p:cNvSpPr>
          <p:nvPr>
            <p:ph type="pic" sz="quarter" idx="16"/>
          </p:nvPr>
        </p:nvSpPr>
        <p:spPr>
          <a:xfrm>
            <a:off x="7026441" y="0"/>
            <a:ext cx="5167351" cy="6858000"/>
          </a:xfrm>
        </p:spPr>
        <p:txBody>
          <a:bodyPr anchor="ctr"/>
          <a:lstStyle>
            <a:lvl1pPr marL="0" indent="0" algn="ctr">
              <a:buNone/>
              <a:defRPr>
                <a:solidFill>
                  <a:schemeClr val="tx1"/>
                </a:solidFill>
              </a:defRPr>
            </a:lvl1pPr>
          </a:lstStyle>
          <a:p>
            <a:endParaRPr lang="en-US"/>
          </a:p>
        </p:txBody>
      </p:sp>
      <p:sp>
        <p:nvSpPr>
          <p:cNvPr id="4" name="Slide Number Placeholder 3">
            <a:extLst>
              <a:ext uri="{FF2B5EF4-FFF2-40B4-BE49-F238E27FC236}">
                <a16:creationId xmlns:a16="http://schemas.microsoft.com/office/drawing/2014/main" id="{71BD297A-1416-1A4B-AEE3-CDAD10A621A5}"/>
              </a:ext>
            </a:extLst>
          </p:cNvPr>
          <p:cNvSpPr>
            <a:spLocks noGrp="1"/>
          </p:cNvSpPr>
          <p:nvPr>
            <p:ph type="sldNum" sz="quarter" idx="12"/>
          </p:nvPr>
        </p:nvSpPr>
        <p:spPr>
          <a:xfrm>
            <a:off x="11806299" y="6493103"/>
            <a:ext cx="387227" cy="365125"/>
          </a:xfrm>
        </p:spPr>
        <p:txBody>
          <a:bodyPr/>
          <a:lstStyle>
            <a:lvl1pPr algn="ctr">
              <a:defRPr sz="900" b="0" i="0">
                <a:solidFill>
                  <a:schemeClr val="tx1"/>
                </a:solidFill>
                <a:latin typeface="+mj-lt"/>
              </a:defRPr>
            </a:lvl1pPr>
          </a:lstStyle>
          <a:p>
            <a:fld id="{B313FE93-4A89-BF45-9FF6-203250506450}" type="slidenum">
              <a:rPr lang="en-US" smtClean="0"/>
              <a:pPr/>
              <a:t>‹#›</a:t>
            </a:fld>
            <a:endParaRPr lang="en-US" dirty="0"/>
          </a:p>
        </p:txBody>
      </p:sp>
    </p:spTree>
    <p:custDataLst>
      <p:tags r:id="rId1"/>
    </p:custDataLst>
    <p:extLst>
      <p:ext uri="{BB962C8B-B14F-4D97-AF65-F5344CB8AC3E}">
        <p14:creationId xmlns:p14="http://schemas.microsoft.com/office/powerpoint/2010/main" val="19435904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76">
          <p15:clr>
            <a:srgbClr val="FBAE40"/>
          </p15:clr>
        </p15:guide>
        <p15:guide id="4" pos="19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TwoLineTitle-Sub-Green">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E587D1-10D3-1643-B2F5-DFABD4BFCE65}"/>
              </a:ext>
            </a:extLst>
          </p:cNvPr>
          <p:cNvSpPr/>
          <p:nvPr userDrawn="1"/>
        </p:nvSpPr>
        <p:spPr>
          <a:xfrm>
            <a:off x="0" y="0"/>
            <a:ext cx="7026175" cy="6858000"/>
          </a:xfrm>
          <a:prstGeom prst="rect">
            <a:avLst/>
          </a:prstGeom>
          <a:solidFill>
            <a:srgbClr val="00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 name="Slide Number Placeholder 3">
            <a:extLst>
              <a:ext uri="{FF2B5EF4-FFF2-40B4-BE49-F238E27FC236}">
                <a16:creationId xmlns:a16="http://schemas.microsoft.com/office/drawing/2014/main" id="{71BD297A-1416-1A4B-AEE3-CDAD10A621A5}"/>
              </a:ext>
            </a:extLst>
          </p:cNvPr>
          <p:cNvSpPr>
            <a:spLocks noGrp="1"/>
          </p:cNvSpPr>
          <p:nvPr>
            <p:ph type="sldNum" sz="quarter" idx="12"/>
          </p:nvPr>
        </p:nvSpPr>
        <p:spPr>
          <a:xfrm>
            <a:off x="11806299" y="6493103"/>
            <a:ext cx="387227" cy="365125"/>
          </a:xfrm>
        </p:spPr>
        <p:txBody>
          <a:bodyPr/>
          <a:lstStyle>
            <a:lvl1pPr algn="ctr">
              <a:defRPr sz="900" b="0" i="0">
                <a:solidFill>
                  <a:schemeClr val="tx1"/>
                </a:solidFill>
                <a:latin typeface="+mj-lt"/>
              </a:defRPr>
            </a:lvl1pPr>
          </a:lstStyle>
          <a:p>
            <a:fld id="{B313FE93-4A89-BF45-9FF6-203250506450}" type="slidenum">
              <a:rPr lang="en-US" smtClean="0"/>
              <a:pPr/>
              <a:t>‹#›</a:t>
            </a:fld>
            <a:endParaRPr lang="en-US" dirty="0"/>
          </a:p>
        </p:txBody>
      </p:sp>
      <p:sp>
        <p:nvSpPr>
          <p:cNvPr id="6" name="Content Placeholder 5">
            <a:extLst>
              <a:ext uri="{FF2B5EF4-FFF2-40B4-BE49-F238E27FC236}">
                <a16:creationId xmlns:a16="http://schemas.microsoft.com/office/drawing/2014/main" id="{90EE200F-F9D8-4303-8251-9E37EC67CB0F}"/>
              </a:ext>
            </a:extLst>
          </p:cNvPr>
          <p:cNvSpPr>
            <a:spLocks noGrp="1"/>
          </p:cNvSpPr>
          <p:nvPr>
            <p:ph sz="quarter" idx="13"/>
          </p:nvPr>
        </p:nvSpPr>
        <p:spPr>
          <a:xfrm>
            <a:off x="224851" y="1929943"/>
            <a:ext cx="6654351" cy="4305039"/>
          </a:xfrm>
        </p:spPr>
        <p:txBody>
          <a:bodyPr>
            <a:noAutofit/>
          </a:bodyPr>
          <a:lstStyle>
            <a:lvl1pPr marL="0" indent="0">
              <a:buNone/>
              <a:defRPr sz="2000" b="1">
                <a:solidFill>
                  <a:schemeClr val="bg1"/>
                </a:solidFill>
                <a:latin typeface="+mj-lt"/>
              </a:defRPr>
            </a:lvl1pPr>
            <a:lvl2pPr marL="228600">
              <a:defRPr sz="1800">
                <a:solidFill>
                  <a:schemeClr val="bg1"/>
                </a:solidFill>
                <a:latin typeface="+mj-lt"/>
              </a:defRPr>
            </a:lvl2pPr>
            <a:lvl3pPr marL="685800" indent="-228600">
              <a:buSzPct val="80000"/>
              <a:buFont typeface="Courier New" panose="02070309020205020404" pitchFamily="49" charset="0"/>
              <a:buChar char="o"/>
              <a:defRPr sz="1600" i="1">
                <a:solidFill>
                  <a:schemeClr val="bg1"/>
                </a:solidFill>
                <a:latin typeface="+mj-lt"/>
              </a:defRPr>
            </a:lvl3pPr>
            <a:lvl4pPr marL="1143000">
              <a:defRPr sz="1400">
                <a:solidFill>
                  <a:schemeClr val="bg1"/>
                </a:solidFill>
                <a:latin typeface="+mj-lt"/>
              </a:defRPr>
            </a:lvl4pPr>
            <a:lvl5pPr marL="1600200">
              <a:defRPr sz="1400">
                <a:solidFill>
                  <a:schemeClr val="bg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BFC4A2B-29FF-413B-8D0A-FF122428C43B}"/>
              </a:ext>
            </a:extLst>
          </p:cNvPr>
          <p:cNvSpPr>
            <a:spLocks noGrp="1"/>
          </p:cNvSpPr>
          <p:nvPr>
            <p:ph type="title"/>
          </p:nvPr>
        </p:nvSpPr>
        <p:spPr>
          <a:xfrm>
            <a:off x="217097" y="537163"/>
            <a:ext cx="6654350" cy="759202"/>
          </a:xfrm>
        </p:spPr>
        <p:txBody>
          <a:bodyPr anchor="t">
            <a:noAutofit/>
          </a:bodyPr>
          <a:lstStyle>
            <a:lvl1pPr>
              <a:defRPr sz="2400" b="1">
                <a:solidFill>
                  <a:schemeClr val="bg1"/>
                </a:solidFill>
                <a:latin typeface="+mj-lt"/>
              </a:defRPr>
            </a:lvl1pPr>
          </a:lstStyle>
          <a:p>
            <a:r>
              <a:rPr lang="en-US" dirty="0"/>
              <a:t>Click to edit Master title style</a:t>
            </a:r>
          </a:p>
        </p:txBody>
      </p:sp>
      <p:sp>
        <p:nvSpPr>
          <p:cNvPr id="12" name="Rectangle 11">
            <a:extLst>
              <a:ext uri="{FF2B5EF4-FFF2-40B4-BE49-F238E27FC236}">
                <a16:creationId xmlns:a16="http://schemas.microsoft.com/office/drawing/2014/main" id="{8E7B21FC-DE8A-8C44-A4E6-721CDCEEF8DB}"/>
              </a:ext>
            </a:extLst>
          </p:cNvPr>
          <p:cNvSpPr/>
          <p:nvPr userDrawn="1"/>
        </p:nvSpPr>
        <p:spPr>
          <a:xfrm>
            <a:off x="226581" y="6439483"/>
            <a:ext cx="6652622" cy="338554"/>
          </a:xfrm>
          <a:prstGeom prst="rect">
            <a:avLst/>
          </a:prstGeom>
        </p:spPr>
        <p:txBody>
          <a:bodyPr wrap="square">
            <a:spAutoFi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mj-lt"/>
                <a:cs typeface="Arial" panose="020B0604020202020204" pitchFamily="34" charset="0"/>
              </a:rPr>
              <a:t>©2020 Girl Scouts of the USA. All Rights Reserved. </a:t>
            </a:r>
          </a:p>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mj-lt"/>
                <a:cs typeface="Arial" panose="020B0604020202020204" pitchFamily="34" charset="0"/>
              </a:rPr>
              <a:t>Confidential and proprietary/ Not for public distribution / Do Not Copy / For discussion purposes only​</a:t>
            </a:r>
          </a:p>
        </p:txBody>
      </p:sp>
      <p:sp>
        <p:nvSpPr>
          <p:cNvPr id="8" name="TextBox 7">
            <a:extLst>
              <a:ext uri="{FF2B5EF4-FFF2-40B4-BE49-F238E27FC236}">
                <a16:creationId xmlns:a16="http://schemas.microsoft.com/office/drawing/2014/main" id="{0C44D0D7-08B8-354B-ADFC-E453333CDFDD}"/>
              </a:ext>
            </a:extLst>
          </p:cNvPr>
          <p:cNvSpPr txBox="1"/>
          <p:nvPr userDrawn="1"/>
        </p:nvSpPr>
        <p:spPr>
          <a:xfrm>
            <a:off x="224852" y="76816"/>
            <a:ext cx="816964" cy="27699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GSUSA | </a:t>
            </a:r>
          </a:p>
        </p:txBody>
      </p:sp>
      <p:sp>
        <p:nvSpPr>
          <p:cNvPr id="10" name="Text Placeholder 6">
            <a:extLst>
              <a:ext uri="{FF2B5EF4-FFF2-40B4-BE49-F238E27FC236}">
                <a16:creationId xmlns:a16="http://schemas.microsoft.com/office/drawing/2014/main" id="{45E4F781-321E-0747-AF21-ECCFFDEBC7E3}"/>
              </a:ext>
            </a:extLst>
          </p:cNvPr>
          <p:cNvSpPr>
            <a:spLocks noGrp="1"/>
          </p:cNvSpPr>
          <p:nvPr>
            <p:ph type="body" sz="quarter" idx="15" hasCustomPrompt="1"/>
          </p:nvPr>
        </p:nvSpPr>
        <p:spPr>
          <a:xfrm>
            <a:off x="891544" y="98682"/>
            <a:ext cx="5979903" cy="359363"/>
          </a:xfrm>
        </p:spPr>
        <p:txBody>
          <a:bodyPr>
            <a:noAutofit/>
          </a:bodyPr>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 Area</a:t>
            </a:r>
          </a:p>
        </p:txBody>
      </p:sp>
      <p:sp>
        <p:nvSpPr>
          <p:cNvPr id="9" name="Text Placeholder 4">
            <a:extLst>
              <a:ext uri="{FF2B5EF4-FFF2-40B4-BE49-F238E27FC236}">
                <a16:creationId xmlns:a16="http://schemas.microsoft.com/office/drawing/2014/main" id="{173CB119-C61C-F64C-A9A5-7728EF7CE12A}"/>
              </a:ext>
            </a:extLst>
          </p:cNvPr>
          <p:cNvSpPr>
            <a:spLocks noGrp="1"/>
          </p:cNvSpPr>
          <p:nvPr>
            <p:ph type="body" sz="quarter" idx="16"/>
          </p:nvPr>
        </p:nvSpPr>
        <p:spPr>
          <a:xfrm>
            <a:off x="224852" y="1331707"/>
            <a:ext cx="6654350" cy="312738"/>
          </a:xfrm>
        </p:spPr>
        <p:txBody>
          <a:bodyPr>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Picture Placeholder 4">
            <a:extLst>
              <a:ext uri="{FF2B5EF4-FFF2-40B4-BE49-F238E27FC236}">
                <a16:creationId xmlns:a16="http://schemas.microsoft.com/office/drawing/2014/main" id="{BA5C3431-BA45-7D47-A72F-74C13928B6C8}"/>
              </a:ext>
            </a:extLst>
          </p:cNvPr>
          <p:cNvSpPr>
            <a:spLocks noGrp="1"/>
          </p:cNvSpPr>
          <p:nvPr>
            <p:ph type="pic" sz="quarter" idx="17"/>
          </p:nvPr>
        </p:nvSpPr>
        <p:spPr>
          <a:xfrm>
            <a:off x="7026441" y="0"/>
            <a:ext cx="5167351" cy="6858000"/>
          </a:xfrm>
        </p:spPr>
        <p:txBody>
          <a:bodyPr anchor="ctr"/>
          <a:lstStyle>
            <a:lvl1pPr marL="0" indent="0" algn="ctr">
              <a:buNone/>
              <a:defRPr>
                <a:solidFill>
                  <a:schemeClr val="tx1"/>
                </a:solidFill>
              </a:defRPr>
            </a:lvl1pPr>
          </a:lstStyle>
          <a:p>
            <a:endParaRPr lang="en-US" dirty="0"/>
          </a:p>
        </p:txBody>
      </p:sp>
    </p:spTree>
    <p:custDataLst>
      <p:tags r:id="rId1"/>
    </p:custDataLst>
    <p:extLst>
      <p:ext uri="{BB962C8B-B14F-4D97-AF65-F5344CB8AC3E}">
        <p14:creationId xmlns:p14="http://schemas.microsoft.com/office/powerpoint/2010/main" val="2339629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76">
          <p15:clr>
            <a:srgbClr val="FBAE40"/>
          </p15:clr>
        </p15:guide>
        <p15:guide id="4" pos="19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OneLineTitle-Sub-Green">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A8AFFC-7D4B-E144-943A-A1B2B9D7413F}"/>
              </a:ext>
            </a:extLst>
          </p:cNvPr>
          <p:cNvSpPr/>
          <p:nvPr userDrawn="1"/>
        </p:nvSpPr>
        <p:spPr>
          <a:xfrm>
            <a:off x="0" y="0"/>
            <a:ext cx="7026175" cy="6858000"/>
          </a:xfrm>
          <a:prstGeom prst="rect">
            <a:avLst/>
          </a:prstGeom>
          <a:solidFill>
            <a:srgbClr val="00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 name="Content Placeholder 5">
            <a:extLst>
              <a:ext uri="{FF2B5EF4-FFF2-40B4-BE49-F238E27FC236}">
                <a16:creationId xmlns:a16="http://schemas.microsoft.com/office/drawing/2014/main" id="{90EE200F-F9D8-4303-8251-9E37EC67CB0F}"/>
              </a:ext>
            </a:extLst>
          </p:cNvPr>
          <p:cNvSpPr>
            <a:spLocks noGrp="1"/>
          </p:cNvSpPr>
          <p:nvPr>
            <p:ph sz="quarter" idx="13"/>
          </p:nvPr>
        </p:nvSpPr>
        <p:spPr>
          <a:xfrm>
            <a:off x="224852" y="1580321"/>
            <a:ext cx="6633150" cy="4305039"/>
          </a:xfrm>
        </p:spPr>
        <p:txBody>
          <a:bodyPr>
            <a:noAutofit/>
          </a:bodyPr>
          <a:lstStyle>
            <a:lvl1pPr marL="0" indent="0">
              <a:buNone/>
              <a:defRPr sz="2000" b="1">
                <a:solidFill>
                  <a:schemeClr val="bg1"/>
                </a:solidFill>
                <a:latin typeface="+mj-lt"/>
              </a:defRPr>
            </a:lvl1pPr>
            <a:lvl2pPr marL="228600">
              <a:defRPr sz="1800">
                <a:solidFill>
                  <a:schemeClr val="bg1"/>
                </a:solidFill>
                <a:latin typeface="+mj-lt"/>
              </a:defRPr>
            </a:lvl2pPr>
            <a:lvl3pPr marL="685800" indent="-228600">
              <a:buSzPct val="80000"/>
              <a:buFont typeface="Courier New" panose="02070309020205020404" pitchFamily="49" charset="0"/>
              <a:buChar char="o"/>
              <a:defRPr sz="1600" i="1">
                <a:solidFill>
                  <a:schemeClr val="bg1"/>
                </a:solidFill>
                <a:latin typeface="+mj-lt"/>
              </a:defRPr>
            </a:lvl3pPr>
            <a:lvl4pPr marL="1143000">
              <a:defRPr sz="1400">
                <a:solidFill>
                  <a:schemeClr val="bg1"/>
                </a:solidFill>
                <a:latin typeface="+mj-lt"/>
              </a:defRPr>
            </a:lvl4pPr>
            <a:lvl5pPr marL="1600200">
              <a:defRPr sz="1400">
                <a:solidFill>
                  <a:schemeClr val="bg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BFC4A2B-29FF-413B-8D0A-FF122428C43B}"/>
              </a:ext>
            </a:extLst>
          </p:cNvPr>
          <p:cNvSpPr>
            <a:spLocks noGrp="1"/>
          </p:cNvSpPr>
          <p:nvPr>
            <p:ph type="title"/>
          </p:nvPr>
        </p:nvSpPr>
        <p:spPr>
          <a:xfrm>
            <a:off x="217097" y="537163"/>
            <a:ext cx="6640904" cy="370775"/>
          </a:xfrm>
        </p:spPr>
        <p:txBody>
          <a:bodyPr anchor="t">
            <a:noAutofit/>
          </a:bodyPr>
          <a:lstStyle>
            <a:lvl1pPr>
              <a:defRPr sz="2400" b="1">
                <a:solidFill>
                  <a:schemeClr val="bg1"/>
                </a:solidFill>
                <a:latin typeface="+mj-lt"/>
              </a:defRPr>
            </a:lvl1pPr>
          </a:lstStyle>
          <a:p>
            <a:r>
              <a:rPr lang="en-US" dirty="0"/>
              <a:t>Click to edit Master title style</a:t>
            </a:r>
          </a:p>
        </p:txBody>
      </p:sp>
      <p:sp>
        <p:nvSpPr>
          <p:cNvPr id="12" name="Rectangle 11">
            <a:extLst>
              <a:ext uri="{FF2B5EF4-FFF2-40B4-BE49-F238E27FC236}">
                <a16:creationId xmlns:a16="http://schemas.microsoft.com/office/drawing/2014/main" id="{8E7B21FC-DE8A-8C44-A4E6-721CDCEEF8DB}"/>
              </a:ext>
            </a:extLst>
          </p:cNvPr>
          <p:cNvSpPr/>
          <p:nvPr userDrawn="1"/>
        </p:nvSpPr>
        <p:spPr>
          <a:xfrm>
            <a:off x="226580" y="6439483"/>
            <a:ext cx="6631421" cy="338554"/>
          </a:xfrm>
          <a:prstGeom prst="rect">
            <a:avLst/>
          </a:prstGeom>
        </p:spPr>
        <p:txBody>
          <a:bodyPr wrap="square">
            <a:spAutoFi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mj-lt"/>
                <a:cs typeface="Arial" panose="020B0604020202020204" pitchFamily="34" charset="0"/>
              </a:rPr>
              <a:t>©2020 Girl Scouts of the USA. All Rights Reserved. </a:t>
            </a:r>
          </a:p>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mj-lt"/>
                <a:cs typeface="Arial" panose="020B0604020202020204" pitchFamily="34" charset="0"/>
              </a:rPr>
              <a:t>Confidential and proprietary/ Not for public distribution / Do Not Copy / For discussion purposes only​</a:t>
            </a:r>
          </a:p>
        </p:txBody>
      </p:sp>
      <p:sp>
        <p:nvSpPr>
          <p:cNvPr id="8" name="TextBox 7">
            <a:extLst>
              <a:ext uri="{FF2B5EF4-FFF2-40B4-BE49-F238E27FC236}">
                <a16:creationId xmlns:a16="http://schemas.microsoft.com/office/drawing/2014/main" id="{0C44D0D7-08B8-354B-ADFC-E453333CDFDD}"/>
              </a:ext>
            </a:extLst>
          </p:cNvPr>
          <p:cNvSpPr txBox="1"/>
          <p:nvPr userDrawn="1"/>
        </p:nvSpPr>
        <p:spPr>
          <a:xfrm>
            <a:off x="224852" y="76816"/>
            <a:ext cx="816964" cy="27699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GSUSA | </a:t>
            </a:r>
          </a:p>
        </p:txBody>
      </p:sp>
      <p:sp>
        <p:nvSpPr>
          <p:cNvPr id="10" name="Text Placeholder 6">
            <a:extLst>
              <a:ext uri="{FF2B5EF4-FFF2-40B4-BE49-F238E27FC236}">
                <a16:creationId xmlns:a16="http://schemas.microsoft.com/office/drawing/2014/main" id="{45E4F781-321E-0747-AF21-ECCFFDEBC7E3}"/>
              </a:ext>
            </a:extLst>
          </p:cNvPr>
          <p:cNvSpPr>
            <a:spLocks noGrp="1"/>
          </p:cNvSpPr>
          <p:nvPr>
            <p:ph type="body" sz="quarter" idx="15" hasCustomPrompt="1"/>
          </p:nvPr>
        </p:nvSpPr>
        <p:spPr>
          <a:xfrm>
            <a:off x="891545" y="98682"/>
            <a:ext cx="5966456" cy="359363"/>
          </a:xfrm>
        </p:spPr>
        <p:txBody>
          <a:bodyPr>
            <a:noAutofit/>
          </a:bodyPr>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 Area</a:t>
            </a:r>
          </a:p>
        </p:txBody>
      </p:sp>
      <p:sp>
        <p:nvSpPr>
          <p:cNvPr id="5" name="Text Placeholder 4">
            <a:extLst>
              <a:ext uri="{FF2B5EF4-FFF2-40B4-BE49-F238E27FC236}">
                <a16:creationId xmlns:a16="http://schemas.microsoft.com/office/drawing/2014/main" id="{D9CF5251-A868-284E-86C2-26000DEA6C4F}"/>
              </a:ext>
            </a:extLst>
          </p:cNvPr>
          <p:cNvSpPr>
            <a:spLocks noGrp="1"/>
          </p:cNvSpPr>
          <p:nvPr>
            <p:ph type="body" sz="quarter" idx="16"/>
          </p:nvPr>
        </p:nvSpPr>
        <p:spPr>
          <a:xfrm>
            <a:off x="224852" y="941744"/>
            <a:ext cx="6633150" cy="312738"/>
          </a:xfrm>
        </p:spPr>
        <p:txBody>
          <a:bodyPr>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Picture Placeholder 4">
            <a:extLst>
              <a:ext uri="{FF2B5EF4-FFF2-40B4-BE49-F238E27FC236}">
                <a16:creationId xmlns:a16="http://schemas.microsoft.com/office/drawing/2014/main" id="{326266C8-E3F5-9349-8FFF-801A6CB8BC16}"/>
              </a:ext>
            </a:extLst>
          </p:cNvPr>
          <p:cNvSpPr>
            <a:spLocks noGrp="1"/>
          </p:cNvSpPr>
          <p:nvPr>
            <p:ph type="pic" sz="quarter" idx="17"/>
          </p:nvPr>
        </p:nvSpPr>
        <p:spPr>
          <a:xfrm>
            <a:off x="7026441" y="0"/>
            <a:ext cx="5167351" cy="6858000"/>
          </a:xfrm>
        </p:spPr>
        <p:txBody>
          <a:bodyPr anchor="ctr"/>
          <a:lstStyle>
            <a:lvl1pPr marL="0" indent="0" algn="ctr">
              <a:buNone/>
              <a:defRPr>
                <a:solidFill>
                  <a:schemeClr val="tx1"/>
                </a:solidFill>
              </a:defRPr>
            </a:lvl1pPr>
          </a:lstStyle>
          <a:p>
            <a:endParaRPr lang="en-US" dirty="0"/>
          </a:p>
        </p:txBody>
      </p:sp>
      <p:sp>
        <p:nvSpPr>
          <p:cNvPr id="4" name="Slide Number Placeholder 3">
            <a:extLst>
              <a:ext uri="{FF2B5EF4-FFF2-40B4-BE49-F238E27FC236}">
                <a16:creationId xmlns:a16="http://schemas.microsoft.com/office/drawing/2014/main" id="{71BD297A-1416-1A4B-AEE3-CDAD10A621A5}"/>
              </a:ext>
            </a:extLst>
          </p:cNvPr>
          <p:cNvSpPr>
            <a:spLocks noGrp="1"/>
          </p:cNvSpPr>
          <p:nvPr>
            <p:ph type="sldNum" sz="quarter" idx="12"/>
          </p:nvPr>
        </p:nvSpPr>
        <p:spPr>
          <a:xfrm>
            <a:off x="11806299" y="6493103"/>
            <a:ext cx="387227" cy="365125"/>
          </a:xfrm>
        </p:spPr>
        <p:txBody>
          <a:bodyPr/>
          <a:lstStyle>
            <a:lvl1pPr algn="ctr">
              <a:defRPr sz="900" b="0" i="0">
                <a:solidFill>
                  <a:schemeClr val="tx1"/>
                </a:solidFill>
                <a:latin typeface="+mj-lt"/>
              </a:defRPr>
            </a:lvl1pPr>
          </a:lstStyle>
          <a:p>
            <a:fld id="{B313FE93-4A89-BF45-9FF6-203250506450}" type="slidenum">
              <a:rPr lang="en-US" smtClean="0"/>
              <a:pPr/>
              <a:t>‹#›</a:t>
            </a:fld>
            <a:endParaRPr lang="en-US" dirty="0"/>
          </a:p>
        </p:txBody>
      </p:sp>
    </p:spTree>
    <p:custDataLst>
      <p:tags r:id="rId1"/>
    </p:custDataLst>
    <p:extLst>
      <p:ext uri="{BB962C8B-B14F-4D97-AF65-F5344CB8AC3E}">
        <p14:creationId xmlns:p14="http://schemas.microsoft.com/office/powerpoint/2010/main" val="12176023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76">
          <p15:clr>
            <a:srgbClr val="FBAE40"/>
          </p15:clr>
        </p15:guide>
        <p15:guide id="4" pos="19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rgbClr val="00AE58"/>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4AD819-13AC-7343-AB30-E2FB3322525A}"/>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l="7754" t="3091" r="6952" b="3091"/>
          <a:stretch/>
        </p:blipFill>
        <p:spPr>
          <a:xfrm>
            <a:off x="-9087" y="0"/>
            <a:ext cx="10296088" cy="6858000"/>
          </a:xfrm>
          <a:prstGeom prst="rect">
            <a:avLst/>
          </a:prstGeom>
        </p:spPr>
      </p:pic>
      <p:pic>
        <p:nvPicPr>
          <p:cNvPr id="25" name="Graphic 24">
            <a:extLst>
              <a:ext uri="{FF2B5EF4-FFF2-40B4-BE49-F238E27FC236}">
                <a16:creationId xmlns:a16="http://schemas.microsoft.com/office/drawing/2014/main" id="{42A1A2F2-1905-2448-AEBA-4057423DFEC4}"/>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t="-30" r="25308" b="9453"/>
          <a:stretch/>
        </p:blipFill>
        <p:spPr>
          <a:xfrm>
            <a:off x="5886769" y="-1"/>
            <a:ext cx="6305231" cy="6858000"/>
          </a:xfrm>
          <a:prstGeom prst="rect">
            <a:avLst/>
          </a:prstGeom>
        </p:spPr>
      </p:pic>
      <p:sp>
        <p:nvSpPr>
          <p:cNvPr id="19" name="Rectangle 18">
            <a:extLst>
              <a:ext uri="{FF2B5EF4-FFF2-40B4-BE49-F238E27FC236}">
                <a16:creationId xmlns:a16="http://schemas.microsoft.com/office/drawing/2014/main" id="{D825434C-D068-DC47-A812-2601205FA9B7}"/>
              </a:ext>
            </a:extLst>
          </p:cNvPr>
          <p:cNvSpPr/>
          <p:nvPr userDrawn="1"/>
        </p:nvSpPr>
        <p:spPr>
          <a:xfrm>
            <a:off x="226580" y="6439483"/>
            <a:ext cx="7661651" cy="338554"/>
          </a:xfrm>
          <a:prstGeom prst="rect">
            <a:avLst/>
          </a:prstGeom>
        </p:spPr>
        <p:txBody>
          <a:bodyPr wrap="square">
            <a:spAutoFi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mj-lt"/>
                <a:cs typeface="Arial" panose="020B0604020202020204" pitchFamily="34" charset="0"/>
              </a:rPr>
              <a:t>©2020 Girl Scouts of the USA. All Rights Reserved. </a:t>
            </a:r>
          </a:p>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mj-lt"/>
                <a:cs typeface="Arial" panose="020B0604020202020204" pitchFamily="34" charset="0"/>
              </a:rPr>
              <a:t>Confidential and proprietary/ Not for public distribution / Do Not Copy / For discussion purposes only​</a:t>
            </a:r>
          </a:p>
        </p:txBody>
      </p:sp>
      <p:sp>
        <p:nvSpPr>
          <p:cNvPr id="23" name="TextBox 22">
            <a:extLst>
              <a:ext uri="{FF2B5EF4-FFF2-40B4-BE49-F238E27FC236}">
                <a16:creationId xmlns:a16="http://schemas.microsoft.com/office/drawing/2014/main" id="{A4B169CC-7C04-3C46-BC13-521669DDD2F4}"/>
              </a:ext>
            </a:extLst>
          </p:cNvPr>
          <p:cNvSpPr txBox="1"/>
          <p:nvPr userDrawn="1"/>
        </p:nvSpPr>
        <p:spPr>
          <a:xfrm>
            <a:off x="7584726" y="3928905"/>
            <a:ext cx="364356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Arial" panose="020B0604020202020204" pitchFamily="34" charset="0"/>
                <a:cs typeface="Arial" panose="020B0604020202020204" pitchFamily="34" charset="0"/>
              </a:rPr>
              <a:t>Thank You!</a:t>
            </a:r>
          </a:p>
        </p:txBody>
      </p:sp>
      <p:pic>
        <p:nvPicPr>
          <p:cNvPr id="4" name="Picture 3" descr="A picture containing drawing&#10;&#10;Description automatically generated">
            <a:extLst>
              <a:ext uri="{FF2B5EF4-FFF2-40B4-BE49-F238E27FC236}">
                <a16:creationId xmlns:a16="http://schemas.microsoft.com/office/drawing/2014/main" id="{0482BEFD-51DC-974A-8743-5A5E5C1E07C2}"/>
              </a:ext>
            </a:extLst>
          </p:cNvPr>
          <p:cNvPicPr>
            <a:picLocks noChangeAspect="1"/>
          </p:cNvPicPr>
          <p:nvPr userDrawn="1"/>
        </p:nvPicPr>
        <p:blipFill>
          <a:blip r:embed="rId7"/>
          <a:stretch>
            <a:fillRect/>
          </a:stretch>
        </p:blipFill>
        <p:spPr>
          <a:xfrm>
            <a:off x="9730629" y="2126213"/>
            <a:ext cx="2242297" cy="875972"/>
          </a:xfrm>
          <a:prstGeom prst="rect">
            <a:avLst/>
          </a:prstGeom>
        </p:spPr>
      </p:pic>
    </p:spTree>
    <p:custDataLst>
      <p:tags r:id="rId1"/>
    </p:custDataLst>
    <p:extLst>
      <p:ext uri="{BB962C8B-B14F-4D97-AF65-F5344CB8AC3E}">
        <p14:creationId xmlns:p14="http://schemas.microsoft.com/office/powerpoint/2010/main" val="11974365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76">
          <p15:clr>
            <a:srgbClr val="FBAE40"/>
          </p15:clr>
        </p15:guide>
        <p15:guide id="4" pos="19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5C1D8-ACF0-2E40-BF73-E7F15AF938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9C8090-EAF5-8F40-8D11-74F965A693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8F7244-DF03-6E4C-872A-B788B356A87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83D2F1-A717-C84B-8C82-6F0A2938DA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2A3CDA-315F-E64E-A18F-0D8BF5A33963}"/>
              </a:ext>
            </a:extLst>
          </p:cNvPr>
          <p:cNvSpPr>
            <a:spLocks noGrp="1"/>
          </p:cNvSpPr>
          <p:nvPr>
            <p:ph type="sldNum" sz="quarter" idx="12"/>
          </p:nvPr>
        </p:nvSpPr>
        <p:spPr/>
        <p:txBody>
          <a:bodyPr/>
          <a:lstStyle/>
          <a:p>
            <a:fld id="{58BAEB0C-54AB-AF45-8F23-812903FCD4B0}" type="slidenum">
              <a:rPr lang="en-US" smtClean="0"/>
              <a:t>‹#›</a:t>
            </a:fld>
            <a:endParaRPr lang="en-US"/>
          </a:p>
        </p:txBody>
      </p:sp>
    </p:spTree>
    <p:extLst>
      <p:ext uri="{BB962C8B-B14F-4D97-AF65-F5344CB8AC3E}">
        <p14:creationId xmlns:p14="http://schemas.microsoft.com/office/powerpoint/2010/main" val="76093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00AE58"/>
        </a:solidFill>
        <a:effectLst/>
      </p:bgPr>
    </p:bg>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8D0AA302-42CA-A640-B863-AC7930941812}"/>
              </a:ext>
            </a:extLst>
          </p:cNvPr>
          <p:cNvSpPr>
            <a:spLocks noGrp="1"/>
          </p:cNvSpPr>
          <p:nvPr>
            <p:ph type="body" sz="quarter" idx="14"/>
          </p:nvPr>
        </p:nvSpPr>
        <p:spPr>
          <a:xfrm>
            <a:off x="6001871" y="870382"/>
            <a:ext cx="5934201" cy="476857"/>
          </a:xfrm>
        </p:spPr>
        <p:txBody>
          <a:bodyPr wrap="none" anchor="t">
            <a:noAutofit/>
          </a:bodyPr>
          <a:lstStyle>
            <a:lvl1pPr marL="0" indent="0" algn="l">
              <a:lnSpc>
                <a:spcPct val="80000"/>
              </a:lnSpc>
              <a:buNone/>
              <a:defRPr b="1" i="0">
                <a:solidFill>
                  <a:schemeClr val="bg1"/>
                </a:solidFill>
                <a:latin typeface="+mj-lt"/>
              </a:defRPr>
            </a:lvl1pPr>
          </a:lstStyle>
          <a:p>
            <a:pPr lvl="0"/>
            <a:r>
              <a:rPr lang="en-US" dirty="0"/>
              <a:t>Click to edit Master text styles</a:t>
            </a:r>
          </a:p>
        </p:txBody>
      </p:sp>
      <p:sp>
        <p:nvSpPr>
          <p:cNvPr id="16" name="Slide Number Placeholder 3">
            <a:extLst>
              <a:ext uri="{FF2B5EF4-FFF2-40B4-BE49-F238E27FC236}">
                <a16:creationId xmlns:a16="http://schemas.microsoft.com/office/drawing/2014/main" id="{773ED18C-A751-664E-B5D7-438CCCA10D97}"/>
              </a:ext>
            </a:extLst>
          </p:cNvPr>
          <p:cNvSpPr>
            <a:spLocks noGrp="1"/>
          </p:cNvSpPr>
          <p:nvPr>
            <p:ph type="sldNum" sz="quarter" idx="12"/>
          </p:nvPr>
        </p:nvSpPr>
        <p:spPr>
          <a:xfrm>
            <a:off x="11806299" y="6493103"/>
            <a:ext cx="387227" cy="365125"/>
          </a:xfrm>
        </p:spPr>
        <p:txBody>
          <a:bodyPr/>
          <a:lstStyle>
            <a:lvl1pPr algn="ctr">
              <a:defRPr sz="900" b="0" i="0">
                <a:solidFill>
                  <a:schemeClr val="bg1"/>
                </a:solidFill>
                <a:latin typeface="+mj-lt"/>
              </a:defRPr>
            </a:lvl1pPr>
          </a:lstStyle>
          <a:p>
            <a:fld id="{B313FE93-4A89-BF45-9FF6-203250506450}" type="slidenum">
              <a:rPr lang="en-US" smtClean="0"/>
              <a:pPr/>
              <a:t>‹#›</a:t>
            </a:fld>
            <a:endParaRPr lang="en-US" dirty="0"/>
          </a:p>
        </p:txBody>
      </p:sp>
      <p:sp>
        <p:nvSpPr>
          <p:cNvPr id="19" name="Rectangle 18">
            <a:extLst>
              <a:ext uri="{FF2B5EF4-FFF2-40B4-BE49-F238E27FC236}">
                <a16:creationId xmlns:a16="http://schemas.microsoft.com/office/drawing/2014/main" id="{D825434C-D068-DC47-A812-2601205FA9B7}"/>
              </a:ext>
            </a:extLst>
          </p:cNvPr>
          <p:cNvSpPr/>
          <p:nvPr userDrawn="1"/>
        </p:nvSpPr>
        <p:spPr>
          <a:xfrm>
            <a:off x="226580" y="6439483"/>
            <a:ext cx="7661651" cy="338554"/>
          </a:xfrm>
          <a:prstGeom prst="rect">
            <a:avLst/>
          </a:prstGeom>
        </p:spPr>
        <p:txBody>
          <a:bodyPr wrap="square">
            <a:spAutoFi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mj-lt"/>
                <a:cs typeface="Arial" panose="020B0604020202020204" pitchFamily="34" charset="0"/>
              </a:rPr>
              <a:t>©2020 Girl Scouts of the USA. All Rights Reserved. </a:t>
            </a:r>
          </a:p>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mj-lt"/>
                <a:cs typeface="Arial" panose="020B0604020202020204" pitchFamily="34" charset="0"/>
              </a:rPr>
              <a:t>Confidential and proprietary/ Not for public distribution / Do Not Copy / For discussion purposes only​</a:t>
            </a:r>
          </a:p>
        </p:txBody>
      </p:sp>
      <p:pic>
        <p:nvPicPr>
          <p:cNvPr id="20" name="Picture 19">
            <a:extLst>
              <a:ext uri="{FF2B5EF4-FFF2-40B4-BE49-F238E27FC236}">
                <a16:creationId xmlns:a16="http://schemas.microsoft.com/office/drawing/2014/main" id="{0D9B5D01-467C-FF4C-9DD4-96614F8D4B7A}"/>
              </a:ext>
            </a:extLst>
          </p:cNvPr>
          <p:cNvPicPr>
            <a:picLocks/>
          </p:cNvPicPr>
          <p:nvPr userDrawn="1"/>
        </p:nvPicPr>
        <p:blipFill rotWithShape="1">
          <a:blip r:embed="rId3" cstate="screen">
            <a:alphaModFix/>
            <a:extLst>
              <a:ext uri="{28A0092B-C50C-407E-A947-70E740481C1C}">
                <a14:useLocalDpi xmlns:a14="http://schemas.microsoft.com/office/drawing/2010/main"/>
              </a:ext>
            </a:extLst>
          </a:blip>
          <a:srcRect t="46902"/>
          <a:stretch/>
        </p:blipFill>
        <p:spPr>
          <a:xfrm>
            <a:off x="11640973" y="-5671"/>
            <a:ext cx="550862" cy="568068"/>
          </a:xfrm>
          <a:prstGeom prst="rect">
            <a:avLst/>
          </a:prstGeom>
        </p:spPr>
      </p:pic>
      <p:pic>
        <p:nvPicPr>
          <p:cNvPr id="8" name="Picture 7">
            <a:extLst>
              <a:ext uri="{FF2B5EF4-FFF2-40B4-BE49-F238E27FC236}">
                <a16:creationId xmlns:a16="http://schemas.microsoft.com/office/drawing/2014/main" id="{8AC67D79-E547-B242-BC38-4E9C14FA2DAA}"/>
              </a:ext>
              <a:ext uri="{C183D7F6-B498-43B3-948B-1728B52AA6E4}">
                <adec:decorative xmlns:adec="http://schemas.microsoft.com/office/drawing/2017/decorative" val="0"/>
              </a:ext>
            </a:extLst>
          </p:cNvPr>
          <p:cNvPicPr>
            <a:picLocks noChangeAspect="1"/>
          </p:cNvPicPr>
          <p:nvPr userDrawn="1"/>
        </p:nvPicPr>
        <p:blipFill rotWithShape="1">
          <a:blip r:embed="rId4" cstate="screen">
            <a:alphaModFix amt="20000"/>
            <a:extLst>
              <a:ext uri="{28A0092B-C50C-407E-A947-70E740481C1C}">
                <a14:useLocalDpi xmlns:a14="http://schemas.microsoft.com/office/drawing/2010/main"/>
              </a:ext>
            </a:extLst>
          </a:blip>
          <a:srcRect l="4880" t="-1370" r="-19566" b="-2692"/>
          <a:stretch/>
        </p:blipFill>
        <p:spPr>
          <a:xfrm>
            <a:off x="255928" y="188687"/>
            <a:ext cx="7204616" cy="6537277"/>
          </a:xfrm>
          <a:prstGeom prst="rect">
            <a:avLst/>
          </a:prstGeom>
        </p:spPr>
      </p:pic>
      <p:sp>
        <p:nvSpPr>
          <p:cNvPr id="11" name="Content Placeholder 18">
            <a:extLst>
              <a:ext uri="{FF2B5EF4-FFF2-40B4-BE49-F238E27FC236}">
                <a16:creationId xmlns:a16="http://schemas.microsoft.com/office/drawing/2014/main" id="{E1BC0AF1-B755-EE46-AD25-3DA0C82B6FCD}"/>
              </a:ext>
            </a:extLst>
          </p:cNvPr>
          <p:cNvSpPr>
            <a:spLocks noGrp="1"/>
          </p:cNvSpPr>
          <p:nvPr>
            <p:ph sz="quarter" idx="11"/>
          </p:nvPr>
        </p:nvSpPr>
        <p:spPr>
          <a:xfrm>
            <a:off x="6001870" y="1397051"/>
            <a:ext cx="5914533" cy="3476556"/>
          </a:xfrm>
        </p:spPr>
        <p:txBody>
          <a:bodyPr wrap="none">
            <a:noAutofit/>
          </a:bodyPr>
          <a:lstStyle>
            <a:lvl1pPr marL="228600" marR="0" indent="-274320" algn="l" defTabSz="914400" rtl="0" eaLnBrk="1" fontAlgn="auto" latinLnBrk="0" hangingPunct="1">
              <a:lnSpc>
                <a:spcPct val="80000"/>
              </a:lnSpc>
              <a:spcBef>
                <a:spcPts val="1000"/>
              </a:spcBef>
              <a:spcAft>
                <a:spcPts val="0"/>
              </a:spcAft>
              <a:buClrTx/>
              <a:buSzTx/>
              <a:buFont typeface="+mj-lt"/>
              <a:buAutoNum type="arabicPeriod"/>
              <a:tabLst/>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marL="228600" marR="0" lvl="0" indent="-274320" algn="l" defTabSz="914400" rtl="0" eaLnBrk="1" fontAlgn="auto" latinLnBrk="0" hangingPunct="1">
              <a:lnSpc>
                <a:spcPct val="80000"/>
              </a:lnSpc>
              <a:spcBef>
                <a:spcPts val="1000"/>
              </a:spcBef>
              <a:spcAft>
                <a:spcPts val="0"/>
              </a:spcAft>
              <a:buClrTx/>
              <a:buSzTx/>
              <a:buFont typeface="+mj-lt"/>
              <a:buAutoNum type="arabicPeriod"/>
              <a:tabLst/>
              <a:defRPr/>
            </a:pPr>
            <a:r>
              <a:rPr lang="en-US" dirty="0"/>
              <a:t>Click to edit Master text styles</a:t>
            </a:r>
          </a:p>
          <a:p>
            <a:pPr marL="228600" marR="0" lvl="0" indent="-274320" algn="l" defTabSz="914400" rtl="0" eaLnBrk="1" fontAlgn="auto" latinLnBrk="0" hangingPunct="1">
              <a:lnSpc>
                <a:spcPct val="80000"/>
              </a:lnSpc>
              <a:spcBef>
                <a:spcPts val="1000"/>
              </a:spcBef>
              <a:spcAft>
                <a:spcPts val="0"/>
              </a:spcAft>
              <a:buClrTx/>
              <a:buSzTx/>
              <a:buFont typeface="+mj-lt"/>
              <a:buAutoNum type="arabicPeriod"/>
              <a:tabLst/>
              <a:defRPr/>
            </a:pPr>
            <a:r>
              <a:rPr lang="en-US" dirty="0"/>
              <a:t>Click to edit Master text styles</a:t>
            </a:r>
          </a:p>
          <a:p>
            <a:pPr lvl="0"/>
            <a:endParaRPr lang="en-US" dirty="0"/>
          </a:p>
          <a:p>
            <a:pPr lvl="0"/>
            <a:endParaRPr lang="en-US" dirty="0"/>
          </a:p>
        </p:txBody>
      </p:sp>
      <p:sp>
        <p:nvSpPr>
          <p:cNvPr id="12" name="TextBox 11">
            <a:extLst>
              <a:ext uri="{FF2B5EF4-FFF2-40B4-BE49-F238E27FC236}">
                <a16:creationId xmlns:a16="http://schemas.microsoft.com/office/drawing/2014/main" id="{39B4E83B-9140-4945-B41E-77799DA464FB}"/>
              </a:ext>
            </a:extLst>
          </p:cNvPr>
          <p:cNvSpPr txBox="1"/>
          <p:nvPr userDrawn="1"/>
        </p:nvSpPr>
        <p:spPr>
          <a:xfrm>
            <a:off x="5991591" y="76816"/>
            <a:ext cx="816964" cy="27699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GSUSA | </a:t>
            </a:r>
          </a:p>
        </p:txBody>
      </p:sp>
      <p:sp>
        <p:nvSpPr>
          <p:cNvPr id="13" name="Text Placeholder 6">
            <a:extLst>
              <a:ext uri="{FF2B5EF4-FFF2-40B4-BE49-F238E27FC236}">
                <a16:creationId xmlns:a16="http://schemas.microsoft.com/office/drawing/2014/main" id="{B94D619C-381A-374D-B850-37BAE49B726D}"/>
              </a:ext>
            </a:extLst>
          </p:cNvPr>
          <p:cNvSpPr>
            <a:spLocks noGrp="1"/>
          </p:cNvSpPr>
          <p:nvPr>
            <p:ph type="body" sz="quarter" idx="15" hasCustomPrompt="1"/>
          </p:nvPr>
        </p:nvSpPr>
        <p:spPr>
          <a:xfrm>
            <a:off x="6658284" y="98682"/>
            <a:ext cx="4982690" cy="359363"/>
          </a:xfrm>
        </p:spPr>
        <p:txBody>
          <a:bodyPr>
            <a:noAutofit/>
          </a:bodyPr>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 Area</a:t>
            </a:r>
          </a:p>
        </p:txBody>
      </p:sp>
    </p:spTree>
    <p:custDataLst>
      <p:tags r:id="rId1"/>
    </p:custDataLst>
    <p:extLst>
      <p:ext uri="{BB962C8B-B14F-4D97-AF65-F5344CB8AC3E}">
        <p14:creationId xmlns:p14="http://schemas.microsoft.com/office/powerpoint/2010/main" val="3475840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76">
          <p15:clr>
            <a:srgbClr val="FBAE40"/>
          </p15:clr>
        </p15:guide>
        <p15:guide id="4" pos="19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F05B2-A926-A44B-B47B-20EDE5D2D9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4474EA-CE05-B743-A105-29F39F7D35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988957-A6ED-EA49-98CB-271398C0FFF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9638B4E-0D2E-3B48-8A7E-95E16D49E1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0268D-8115-BF40-9C44-52ECE32E32B2}"/>
              </a:ext>
            </a:extLst>
          </p:cNvPr>
          <p:cNvSpPr>
            <a:spLocks noGrp="1"/>
          </p:cNvSpPr>
          <p:nvPr>
            <p:ph type="sldNum" sz="quarter" idx="12"/>
          </p:nvPr>
        </p:nvSpPr>
        <p:spPr/>
        <p:txBody>
          <a:bodyPr/>
          <a:lstStyle/>
          <a:p>
            <a:fld id="{58BAEB0C-54AB-AF45-8F23-812903FCD4B0}" type="slidenum">
              <a:rPr lang="en-US" smtClean="0"/>
              <a:t>‹#›</a:t>
            </a:fld>
            <a:endParaRPr lang="en-US"/>
          </a:p>
        </p:txBody>
      </p:sp>
    </p:spTree>
    <p:extLst>
      <p:ext uri="{BB962C8B-B14F-4D97-AF65-F5344CB8AC3E}">
        <p14:creationId xmlns:p14="http://schemas.microsoft.com/office/powerpoint/2010/main" val="2464330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6F008-B23A-2645-A7D5-1174DD09ED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319592-3063-AD4F-8C86-7123A9E429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17F0B1-BF3A-D842-A073-8947A4745B0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71DBF88-E53F-6244-95D0-68696326CD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A67352-7E21-FC41-8124-9BDDCC559C94}"/>
              </a:ext>
            </a:extLst>
          </p:cNvPr>
          <p:cNvSpPr>
            <a:spLocks noGrp="1"/>
          </p:cNvSpPr>
          <p:nvPr>
            <p:ph type="sldNum" sz="quarter" idx="12"/>
          </p:nvPr>
        </p:nvSpPr>
        <p:spPr/>
        <p:txBody>
          <a:bodyPr/>
          <a:lstStyle/>
          <a:p>
            <a:fld id="{58BAEB0C-54AB-AF45-8F23-812903FCD4B0}" type="slidenum">
              <a:rPr lang="en-US" smtClean="0"/>
              <a:t>‹#›</a:t>
            </a:fld>
            <a:endParaRPr lang="en-US"/>
          </a:p>
        </p:txBody>
      </p:sp>
    </p:spTree>
    <p:extLst>
      <p:ext uri="{BB962C8B-B14F-4D97-AF65-F5344CB8AC3E}">
        <p14:creationId xmlns:p14="http://schemas.microsoft.com/office/powerpoint/2010/main" val="4071085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CA58F-23EE-FE41-BB22-2F5CBFEF17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C24956-310E-CB45-BDAC-44BB0B4541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FB0E0C-BB29-1D4C-B98C-3DC409A7C9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1519DC-4E94-7245-A1AD-C557E3958A9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849915E-396D-C64E-AF2B-7BE53FCB82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37A28C-5FCB-E641-AA42-FCB3D44A72B0}"/>
              </a:ext>
            </a:extLst>
          </p:cNvPr>
          <p:cNvSpPr>
            <a:spLocks noGrp="1"/>
          </p:cNvSpPr>
          <p:nvPr>
            <p:ph type="sldNum" sz="quarter" idx="12"/>
          </p:nvPr>
        </p:nvSpPr>
        <p:spPr/>
        <p:txBody>
          <a:bodyPr/>
          <a:lstStyle/>
          <a:p>
            <a:fld id="{58BAEB0C-54AB-AF45-8F23-812903FCD4B0}" type="slidenum">
              <a:rPr lang="en-US" smtClean="0"/>
              <a:t>‹#›</a:t>
            </a:fld>
            <a:endParaRPr lang="en-US"/>
          </a:p>
        </p:txBody>
      </p:sp>
    </p:spTree>
    <p:extLst>
      <p:ext uri="{BB962C8B-B14F-4D97-AF65-F5344CB8AC3E}">
        <p14:creationId xmlns:p14="http://schemas.microsoft.com/office/powerpoint/2010/main" val="999601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56984-334A-3641-BE31-E4A62A36AB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7E538D-B147-B346-8673-14018CBCFF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43A33F-B803-1249-9735-A4D83F27CA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CAF5BF-ECF7-6E41-95BB-C3D48BCFF5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9B338D-DE4A-784B-B873-90390B85A1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C2F82B-91D3-1F46-9B46-BC197B3B969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347B23BE-7B0E-2E4C-8C0B-427C478A67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1DFC98-E272-9849-B7C0-9C2E9ED9107D}"/>
              </a:ext>
            </a:extLst>
          </p:cNvPr>
          <p:cNvSpPr>
            <a:spLocks noGrp="1"/>
          </p:cNvSpPr>
          <p:nvPr>
            <p:ph type="sldNum" sz="quarter" idx="12"/>
          </p:nvPr>
        </p:nvSpPr>
        <p:spPr/>
        <p:txBody>
          <a:bodyPr/>
          <a:lstStyle/>
          <a:p>
            <a:fld id="{58BAEB0C-54AB-AF45-8F23-812903FCD4B0}" type="slidenum">
              <a:rPr lang="en-US" smtClean="0"/>
              <a:t>‹#›</a:t>
            </a:fld>
            <a:endParaRPr lang="en-US"/>
          </a:p>
        </p:txBody>
      </p:sp>
    </p:spTree>
    <p:extLst>
      <p:ext uri="{BB962C8B-B14F-4D97-AF65-F5344CB8AC3E}">
        <p14:creationId xmlns:p14="http://schemas.microsoft.com/office/powerpoint/2010/main" val="32918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CB5BB-9C5B-704F-A3F6-B06E0D3059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7A0223-CD18-AD44-94EE-68B069C4FAC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71AC6BE-26E2-804A-A3BF-51E522317D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043CCD-7C4B-4945-ACC9-860B14DF50D9}"/>
              </a:ext>
            </a:extLst>
          </p:cNvPr>
          <p:cNvSpPr>
            <a:spLocks noGrp="1"/>
          </p:cNvSpPr>
          <p:nvPr>
            <p:ph type="sldNum" sz="quarter" idx="12"/>
          </p:nvPr>
        </p:nvSpPr>
        <p:spPr/>
        <p:txBody>
          <a:bodyPr/>
          <a:lstStyle/>
          <a:p>
            <a:fld id="{58BAEB0C-54AB-AF45-8F23-812903FCD4B0}" type="slidenum">
              <a:rPr lang="en-US" smtClean="0"/>
              <a:t>‹#›</a:t>
            </a:fld>
            <a:endParaRPr lang="en-US"/>
          </a:p>
        </p:txBody>
      </p:sp>
    </p:spTree>
    <p:extLst>
      <p:ext uri="{BB962C8B-B14F-4D97-AF65-F5344CB8AC3E}">
        <p14:creationId xmlns:p14="http://schemas.microsoft.com/office/powerpoint/2010/main" val="511472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77E02B-C394-0741-8AD9-4550CA47A08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4FA07E6-029A-0E45-BEC4-D2DA574E8A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18E32D-97A2-9B4B-9185-6E2CDDEE9C11}"/>
              </a:ext>
            </a:extLst>
          </p:cNvPr>
          <p:cNvSpPr>
            <a:spLocks noGrp="1"/>
          </p:cNvSpPr>
          <p:nvPr>
            <p:ph type="sldNum" sz="quarter" idx="12"/>
          </p:nvPr>
        </p:nvSpPr>
        <p:spPr/>
        <p:txBody>
          <a:bodyPr/>
          <a:lstStyle/>
          <a:p>
            <a:fld id="{58BAEB0C-54AB-AF45-8F23-812903FCD4B0}" type="slidenum">
              <a:rPr lang="en-US" smtClean="0"/>
              <a:t>‹#›</a:t>
            </a:fld>
            <a:endParaRPr lang="en-US"/>
          </a:p>
        </p:txBody>
      </p:sp>
    </p:spTree>
    <p:extLst>
      <p:ext uri="{BB962C8B-B14F-4D97-AF65-F5344CB8AC3E}">
        <p14:creationId xmlns:p14="http://schemas.microsoft.com/office/powerpoint/2010/main" val="23651578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31F21-9459-FC4F-BDA1-437269EF73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56302D-7830-F946-A9BF-11CB00EC3E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97F92E-790A-3849-B781-65EDE3E35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1FF185-6F67-6047-A280-6E3462898BE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9008BFF-9456-EE42-BDF4-EB88806B7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EA85AC-B1D7-A947-874F-A9EB6F2ED1C8}"/>
              </a:ext>
            </a:extLst>
          </p:cNvPr>
          <p:cNvSpPr>
            <a:spLocks noGrp="1"/>
          </p:cNvSpPr>
          <p:nvPr>
            <p:ph type="sldNum" sz="quarter" idx="12"/>
          </p:nvPr>
        </p:nvSpPr>
        <p:spPr/>
        <p:txBody>
          <a:bodyPr/>
          <a:lstStyle/>
          <a:p>
            <a:fld id="{58BAEB0C-54AB-AF45-8F23-812903FCD4B0}" type="slidenum">
              <a:rPr lang="en-US" smtClean="0"/>
              <a:t>‹#›</a:t>
            </a:fld>
            <a:endParaRPr lang="en-US"/>
          </a:p>
        </p:txBody>
      </p:sp>
    </p:spTree>
    <p:extLst>
      <p:ext uri="{BB962C8B-B14F-4D97-AF65-F5344CB8AC3E}">
        <p14:creationId xmlns:p14="http://schemas.microsoft.com/office/powerpoint/2010/main" val="231626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2F321-3E20-6C42-AF9A-4E0022E813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C4D40D-8A0A-5945-8CEB-188EBBFFD4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C1D9DB-836C-6F41-BBBC-9363582245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50C0FC-DD2E-6C49-9CF7-91844AB3A42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22F8887-27E8-7244-8DED-FA1F0C3825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8A9545-316D-BC4A-91D0-9082267D3AF5}"/>
              </a:ext>
            </a:extLst>
          </p:cNvPr>
          <p:cNvSpPr>
            <a:spLocks noGrp="1"/>
          </p:cNvSpPr>
          <p:nvPr>
            <p:ph type="sldNum" sz="quarter" idx="12"/>
          </p:nvPr>
        </p:nvSpPr>
        <p:spPr/>
        <p:txBody>
          <a:bodyPr/>
          <a:lstStyle/>
          <a:p>
            <a:fld id="{58BAEB0C-54AB-AF45-8F23-812903FCD4B0}" type="slidenum">
              <a:rPr lang="en-US" smtClean="0"/>
              <a:t>‹#›</a:t>
            </a:fld>
            <a:endParaRPr lang="en-US"/>
          </a:p>
        </p:txBody>
      </p:sp>
    </p:spTree>
    <p:extLst>
      <p:ext uri="{BB962C8B-B14F-4D97-AF65-F5344CB8AC3E}">
        <p14:creationId xmlns:p14="http://schemas.microsoft.com/office/powerpoint/2010/main" val="3715966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CF429-F623-5646-B42D-A20F1FD220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9FCFA9-B06E-8E45-9AA4-0660E138B7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3FEAF8-979A-1543-BDAB-0FABC9CEA89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35D185E-6ABF-0640-AEF6-E967D8463C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4B868E-FD3A-0F4F-B7E4-BF789E286906}"/>
              </a:ext>
            </a:extLst>
          </p:cNvPr>
          <p:cNvSpPr>
            <a:spLocks noGrp="1"/>
          </p:cNvSpPr>
          <p:nvPr>
            <p:ph type="sldNum" sz="quarter" idx="12"/>
          </p:nvPr>
        </p:nvSpPr>
        <p:spPr/>
        <p:txBody>
          <a:bodyPr/>
          <a:lstStyle/>
          <a:p>
            <a:fld id="{58BAEB0C-54AB-AF45-8F23-812903FCD4B0}" type="slidenum">
              <a:rPr lang="en-US" smtClean="0"/>
              <a:t>‹#›</a:t>
            </a:fld>
            <a:endParaRPr lang="en-US"/>
          </a:p>
        </p:txBody>
      </p:sp>
    </p:spTree>
    <p:extLst>
      <p:ext uri="{BB962C8B-B14F-4D97-AF65-F5344CB8AC3E}">
        <p14:creationId xmlns:p14="http://schemas.microsoft.com/office/powerpoint/2010/main" val="4145157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0792A7-5FED-1E44-8F9F-461FA97833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A23391-1DF7-2349-AE53-984C804ACD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E531B-7E7D-EF48-B656-6286EEDEF1B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A72ED4E-406E-8940-8B73-C284FADBC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E3158-F044-8143-B3D1-D23DA5DEA9DE}"/>
              </a:ext>
            </a:extLst>
          </p:cNvPr>
          <p:cNvSpPr>
            <a:spLocks noGrp="1"/>
          </p:cNvSpPr>
          <p:nvPr>
            <p:ph type="sldNum" sz="quarter" idx="12"/>
          </p:nvPr>
        </p:nvSpPr>
        <p:spPr/>
        <p:txBody>
          <a:bodyPr/>
          <a:lstStyle/>
          <a:p>
            <a:fld id="{58BAEB0C-54AB-AF45-8F23-812903FCD4B0}" type="slidenum">
              <a:rPr lang="en-US" smtClean="0"/>
              <a:t>‹#›</a:t>
            </a:fld>
            <a:endParaRPr lang="en-US"/>
          </a:p>
        </p:txBody>
      </p:sp>
    </p:spTree>
    <p:extLst>
      <p:ext uri="{BB962C8B-B14F-4D97-AF65-F5344CB8AC3E}">
        <p14:creationId xmlns:p14="http://schemas.microsoft.com/office/powerpoint/2010/main" val="3277853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TwoLineTitle-TwoLineSub">
    <p:bg>
      <p:bgPr>
        <a:solidFill>
          <a:srgbClr val="00AE58"/>
        </a:solidFill>
        <a:effectLst/>
      </p:bgPr>
    </p:bg>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8D0AA302-42CA-A640-B863-AC7930941812}"/>
              </a:ext>
            </a:extLst>
          </p:cNvPr>
          <p:cNvSpPr>
            <a:spLocks noGrp="1"/>
          </p:cNvSpPr>
          <p:nvPr>
            <p:ph type="body" sz="quarter" idx="14"/>
          </p:nvPr>
        </p:nvSpPr>
        <p:spPr>
          <a:xfrm>
            <a:off x="6001871" y="3133165"/>
            <a:ext cx="5934201" cy="838020"/>
          </a:xfrm>
        </p:spPr>
        <p:txBody>
          <a:bodyPr wrap="none" anchor="t">
            <a:noAutofit/>
          </a:bodyPr>
          <a:lstStyle>
            <a:lvl1pPr marL="0" indent="0" algn="l">
              <a:lnSpc>
                <a:spcPct val="80000"/>
              </a:lnSpc>
              <a:buNone/>
              <a:defRPr b="1" i="0">
                <a:solidFill>
                  <a:schemeClr val="bg1"/>
                </a:solidFill>
                <a:latin typeface="+mj-lt"/>
              </a:defRPr>
            </a:lvl1pPr>
          </a:lstStyle>
          <a:p>
            <a:pPr lvl="0"/>
            <a:r>
              <a:rPr lang="en-US" dirty="0"/>
              <a:t>Click to edit Master text styles</a:t>
            </a:r>
          </a:p>
        </p:txBody>
      </p:sp>
      <p:sp>
        <p:nvSpPr>
          <p:cNvPr id="16" name="Slide Number Placeholder 3">
            <a:extLst>
              <a:ext uri="{FF2B5EF4-FFF2-40B4-BE49-F238E27FC236}">
                <a16:creationId xmlns:a16="http://schemas.microsoft.com/office/drawing/2014/main" id="{773ED18C-A751-664E-B5D7-438CCCA10D97}"/>
              </a:ext>
            </a:extLst>
          </p:cNvPr>
          <p:cNvSpPr>
            <a:spLocks noGrp="1"/>
          </p:cNvSpPr>
          <p:nvPr>
            <p:ph type="sldNum" sz="quarter" idx="12"/>
          </p:nvPr>
        </p:nvSpPr>
        <p:spPr>
          <a:xfrm>
            <a:off x="11806299" y="6493103"/>
            <a:ext cx="387227" cy="365125"/>
          </a:xfrm>
        </p:spPr>
        <p:txBody>
          <a:bodyPr/>
          <a:lstStyle>
            <a:lvl1pPr algn="ctr">
              <a:defRPr sz="900" b="0" i="0">
                <a:solidFill>
                  <a:schemeClr val="bg1"/>
                </a:solidFill>
                <a:latin typeface="+mj-lt"/>
              </a:defRPr>
            </a:lvl1pPr>
          </a:lstStyle>
          <a:p>
            <a:fld id="{B313FE93-4A89-BF45-9FF6-203250506450}" type="slidenum">
              <a:rPr lang="en-US" smtClean="0"/>
              <a:pPr/>
              <a:t>‹#›</a:t>
            </a:fld>
            <a:endParaRPr lang="en-US" dirty="0"/>
          </a:p>
        </p:txBody>
      </p:sp>
      <p:sp>
        <p:nvSpPr>
          <p:cNvPr id="17" name="TextBox 16">
            <a:extLst>
              <a:ext uri="{FF2B5EF4-FFF2-40B4-BE49-F238E27FC236}">
                <a16:creationId xmlns:a16="http://schemas.microsoft.com/office/drawing/2014/main" id="{74A0174E-52F3-CD40-B4E7-064136FC1203}"/>
              </a:ext>
            </a:extLst>
          </p:cNvPr>
          <p:cNvSpPr txBox="1"/>
          <p:nvPr userDrawn="1"/>
        </p:nvSpPr>
        <p:spPr>
          <a:xfrm>
            <a:off x="6015039" y="2609817"/>
            <a:ext cx="816964" cy="27699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GSUSA | </a:t>
            </a:r>
          </a:p>
        </p:txBody>
      </p:sp>
      <p:sp>
        <p:nvSpPr>
          <p:cNvPr id="18" name="Text Placeholder 6">
            <a:extLst>
              <a:ext uri="{FF2B5EF4-FFF2-40B4-BE49-F238E27FC236}">
                <a16:creationId xmlns:a16="http://schemas.microsoft.com/office/drawing/2014/main" id="{E81C5985-D6A5-1D46-B577-773AE1A83AB5}"/>
              </a:ext>
            </a:extLst>
          </p:cNvPr>
          <p:cNvSpPr>
            <a:spLocks noGrp="1"/>
          </p:cNvSpPr>
          <p:nvPr>
            <p:ph type="body" sz="quarter" idx="15" hasCustomPrompt="1"/>
          </p:nvPr>
        </p:nvSpPr>
        <p:spPr>
          <a:xfrm>
            <a:off x="6681731" y="2631683"/>
            <a:ext cx="5254341" cy="359363"/>
          </a:xfrm>
        </p:spPr>
        <p:txBody>
          <a:bodyPr>
            <a:noAutofit/>
          </a:bodyPr>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 Area</a:t>
            </a:r>
          </a:p>
        </p:txBody>
      </p:sp>
      <p:sp>
        <p:nvSpPr>
          <p:cNvPr id="19" name="Rectangle 18">
            <a:extLst>
              <a:ext uri="{FF2B5EF4-FFF2-40B4-BE49-F238E27FC236}">
                <a16:creationId xmlns:a16="http://schemas.microsoft.com/office/drawing/2014/main" id="{D825434C-D068-DC47-A812-2601205FA9B7}"/>
              </a:ext>
            </a:extLst>
          </p:cNvPr>
          <p:cNvSpPr/>
          <p:nvPr userDrawn="1"/>
        </p:nvSpPr>
        <p:spPr>
          <a:xfrm>
            <a:off x="226580" y="6439483"/>
            <a:ext cx="7661651" cy="338554"/>
          </a:xfrm>
          <a:prstGeom prst="rect">
            <a:avLst/>
          </a:prstGeom>
        </p:spPr>
        <p:txBody>
          <a:bodyPr wrap="square">
            <a:spAutoFi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mj-lt"/>
                <a:cs typeface="Arial" panose="020B0604020202020204" pitchFamily="34" charset="0"/>
              </a:rPr>
              <a:t>©2020 Girl Scouts of the USA. All Rights Reserved. </a:t>
            </a:r>
          </a:p>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mj-lt"/>
                <a:cs typeface="Arial" panose="020B0604020202020204" pitchFamily="34" charset="0"/>
              </a:rPr>
              <a:t>Confidential and proprietary/ Not for public distribution / Do Not Copy / For discussion purposes only​</a:t>
            </a:r>
          </a:p>
        </p:txBody>
      </p:sp>
      <p:pic>
        <p:nvPicPr>
          <p:cNvPr id="20" name="Picture 19">
            <a:extLst>
              <a:ext uri="{FF2B5EF4-FFF2-40B4-BE49-F238E27FC236}">
                <a16:creationId xmlns:a16="http://schemas.microsoft.com/office/drawing/2014/main" id="{0D9B5D01-467C-FF4C-9DD4-96614F8D4B7A}"/>
              </a:ext>
            </a:extLst>
          </p:cNvPr>
          <p:cNvPicPr>
            <a:picLocks/>
          </p:cNvPicPr>
          <p:nvPr userDrawn="1"/>
        </p:nvPicPr>
        <p:blipFill rotWithShape="1">
          <a:blip r:embed="rId3" cstate="screen">
            <a:alphaModFix/>
            <a:extLst>
              <a:ext uri="{28A0092B-C50C-407E-A947-70E740481C1C}">
                <a14:useLocalDpi xmlns:a14="http://schemas.microsoft.com/office/drawing/2010/main"/>
              </a:ext>
            </a:extLst>
          </a:blip>
          <a:srcRect t="46902"/>
          <a:stretch/>
        </p:blipFill>
        <p:spPr>
          <a:xfrm>
            <a:off x="11640973" y="-5671"/>
            <a:ext cx="550862" cy="568068"/>
          </a:xfrm>
          <a:prstGeom prst="rect">
            <a:avLst/>
          </a:prstGeom>
        </p:spPr>
      </p:pic>
      <p:pic>
        <p:nvPicPr>
          <p:cNvPr id="8" name="Picture 7">
            <a:extLst>
              <a:ext uri="{FF2B5EF4-FFF2-40B4-BE49-F238E27FC236}">
                <a16:creationId xmlns:a16="http://schemas.microsoft.com/office/drawing/2014/main" id="{8AC67D79-E547-B242-BC38-4E9C14FA2DAA}"/>
              </a:ext>
              <a:ext uri="{C183D7F6-B498-43B3-948B-1728B52AA6E4}">
                <adec:decorative xmlns:adec="http://schemas.microsoft.com/office/drawing/2017/decorative" val="0"/>
              </a:ext>
            </a:extLst>
          </p:cNvPr>
          <p:cNvPicPr>
            <a:picLocks noChangeAspect="1"/>
          </p:cNvPicPr>
          <p:nvPr userDrawn="1"/>
        </p:nvPicPr>
        <p:blipFill rotWithShape="1">
          <a:blip r:embed="rId4" cstate="screen">
            <a:alphaModFix amt="20000"/>
            <a:extLst>
              <a:ext uri="{28A0092B-C50C-407E-A947-70E740481C1C}">
                <a14:useLocalDpi xmlns:a14="http://schemas.microsoft.com/office/drawing/2010/main"/>
              </a:ext>
            </a:extLst>
          </a:blip>
          <a:srcRect l="4880" t="-1370" r="-19566" b="-2692"/>
          <a:stretch/>
        </p:blipFill>
        <p:spPr>
          <a:xfrm>
            <a:off x="255928" y="188687"/>
            <a:ext cx="7204616" cy="6537277"/>
          </a:xfrm>
          <a:prstGeom prst="rect">
            <a:avLst/>
          </a:prstGeom>
        </p:spPr>
      </p:pic>
      <p:sp>
        <p:nvSpPr>
          <p:cNvPr id="11" name="Content Placeholder 18">
            <a:extLst>
              <a:ext uri="{FF2B5EF4-FFF2-40B4-BE49-F238E27FC236}">
                <a16:creationId xmlns:a16="http://schemas.microsoft.com/office/drawing/2014/main" id="{E1BC0AF1-B755-EE46-AD25-3DA0C82B6FCD}"/>
              </a:ext>
            </a:extLst>
          </p:cNvPr>
          <p:cNvSpPr>
            <a:spLocks noGrp="1"/>
          </p:cNvSpPr>
          <p:nvPr>
            <p:ph sz="quarter" idx="11"/>
          </p:nvPr>
        </p:nvSpPr>
        <p:spPr>
          <a:xfrm>
            <a:off x="6001870" y="4080556"/>
            <a:ext cx="5914533" cy="749852"/>
          </a:xfrm>
        </p:spPr>
        <p:txBody>
          <a:bodyPr wrap="none">
            <a:noAutofit/>
          </a:bodyPr>
          <a:lstStyle>
            <a:lvl1pPr marL="0" indent="0">
              <a:lnSpc>
                <a:spcPct val="80000"/>
              </a:lnSpc>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22903277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76">
          <p15:clr>
            <a:srgbClr val="FBAE40"/>
          </p15:clr>
        </p15:guide>
        <p15:guide id="4" pos="19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gradFill flip="none" rotWithShape="1">
            <a:gsLst>
              <a:gs pos="49000">
                <a:schemeClr val="tx2"/>
              </a:gs>
              <a:gs pos="100000">
                <a:srgbClr val="008745"/>
              </a:gs>
              <a:gs pos="0">
                <a:srgbClr val="008745"/>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1800" dirty="0">
              <a:latin typeface="Trefoil Sans"/>
            </a:endParaRPr>
          </a:p>
        </p:txBody>
      </p:sp>
      <p:sp>
        <p:nvSpPr>
          <p:cNvPr id="2" name="Slide Number Placeholder 1"/>
          <p:cNvSpPr>
            <a:spLocks noGrp="1"/>
          </p:cNvSpPr>
          <p:nvPr>
            <p:ph type="sldNum" sz="quarter" idx="11"/>
          </p:nvPr>
        </p:nvSpPr>
        <p:spPr/>
        <p:txBody>
          <a:bodyPr/>
          <a:lstStyle>
            <a:lvl1pPr>
              <a:defRPr>
                <a:solidFill>
                  <a:schemeClr val="bg1"/>
                </a:solidFill>
              </a:defRPr>
            </a:lvl1pPr>
          </a:lstStyle>
          <a:p>
            <a:fld id="{F8C12AA3-6E81-C746-8BB2-6661939CBDDC}" type="slidenum">
              <a:rPr lang="en-US" smtClean="0"/>
              <a:pPr/>
              <a:t>‹#›</a:t>
            </a:fld>
            <a:endParaRPr lang="en-US" dirty="0"/>
          </a:p>
        </p:txBody>
      </p:sp>
      <p:sp>
        <p:nvSpPr>
          <p:cNvPr id="8" name="Rectangle 7"/>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a:latin typeface="Trefoil Sans"/>
              </a:rPr>
              <a:t>DIVIDER PAGE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5029" y="-552455"/>
            <a:ext cx="5780424" cy="4335318"/>
          </a:xfrm>
          <a:prstGeom prst="rect">
            <a:avLst/>
          </a:prstGeom>
        </p:spPr>
      </p:pic>
      <p:sp>
        <p:nvSpPr>
          <p:cNvPr id="4" name="Title 1"/>
          <p:cNvSpPr>
            <a:spLocks noGrp="1"/>
          </p:cNvSpPr>
          <p:nvPr>
            <p:ph type="title"/>
          </p:nvPr>
        </p:nvSpPr>
        <p:spPr>
          <a:xfrm>
            <a:off x="486453" y="1298823"/>
            <a:ext cx="10972800" cy="954793"/>
          </a:xfrm>
        </p:spPr>
        <p:txBody>
          <a:bodyPr>
            <a:normAutofit/>
          </a:bodyPr>
          <a:lstStyle>
            <a:lvl1pPr algn="l">
              <a:defRPr sz="4300"/>
            </a:lvl1pPr>
          </a:lstStyle>
          <a:p>
            <a:r>
              <a:rPr lang="en-US" dirty="0"/>
              <a:t>Click to edit Master title style</a:t>
            </a:r>
          </a:p>
        </p:txBody>
      </p:sp>
      <p:sp>
        <p:nvSpPr>
          <p:cNvPr id="5" name="Text Placeholder 13"/>
          <p:cNvSpPr>
            <a:spLocks noGrp="1"/>
          </p:cNvSpPr>
          <p:nvPr>
            <p:ph type="body" sz="quarter" idx="10"/>
          </p:nvPr>
        </p:nvSpPr>
        <p:spPr>
          <a:xfrm>
            <a:off x="486453" y="2263508"/>
            <a:ext cx="10972800" cy="2355128"/>
          </a:xfrm>
          <a:prstGeom prst="rect">
            <a:avLst/>
          </a:prstGeom>
        </p:spPr>
        <p:txBody>
          <a:bodyPr>
            <a:normAutofit/>
          </a:bodyPr>
          <a:lstStyle>
            <a:lvl1pPr marL="0" indent="0" algn="l">
              <a:spcBef>
                <a:spcPts val="600"/>
              </a:spcBef>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381143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tyle A">
    <p:spTree>
      <p:nvGrpSpPr>
        <p:cNvPr id="1" name=""/>
        <p:cNvGrpSpPr/>
        <p:nvPr/>
      </p:nvGrpSpPr>
      <p:grpSpPr>
        <a:xfrm>
          <a:off x="0" y="0"/>
          <a:ext cx="0" cy="0"/>
          <a:chOff x="0" y="0"/>
          <a:chExt cx="0" cy="0"/>
        </a:xfrm>
      </p:grpSpPr>
      <p:sp>
        <p:nvSpPr>
          <p:cNvPr id="2" name="Rectangle 1"/>
          <p:cNvSpPr/>
          <p:nvPr userDrawn="1"/>
        </p:nvSpPr>
        <p:spPr>
          <a:xfrm>
            <a:off x="221483" y="6192558"/>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refoil Sans"/>
            </a:endParaRPr>
          </a:p>
        </p:txBody>
      </p:sp>
      <p:sp>
        <p:nvSpPr>
          <p:cNvPr id="10" name="Picture Placeholder 2"/>
          <p:cNvSpPr>
            <a:spLocks noGrp="1"/>
          </p:cNvSpPr>
          <p:nvPr>
            <p:ph type="pic" idx="10"/>
          </p:nvPr>
        </p:nvSpPr>
        <p:spPr>
          <a:xfrm>
            <a:off x="0" y="1126067"/>
            <a:ext cx="12192000" cy="5742432"/>
          </a:xfrm>
          <a:prstGeom prst="rect">
            <a:avLst/>
          </a:prstGeom>
        </p:spPr>
        <p:txBody>
          <a:bodyPr/>
          <a:lstStyle>
            <a:lvl1pPr marL="0" indent="0">
              <a:buNone/>
              <a:defRPr sz="3200">
                <a:ln>
                  <a:noFill/>
                </a:l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3" name="Subtitle 2"/>
          <p:cNvSpPr>
            <a:spLocks noGrp="1"/>
          </p:cNvSpPr>
          <p:nvPr>
            <p:ph type="subTitle" idx="1"/>
          </p:nvPr>
        </p:nvSpPr>
        <p:spPr>
          <a:xfrm>
            <a:off x="556382" y="4370637"/>
            <a:ext cx="11079237" cy="983005"/>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tIns="0" bIns="73152" rtlCol="0" anchor="ctr">
            <a:normAutofit/>
          </a:bodyPr>
          <a:lstStyle>
            <a:lvl1pPr marL="0" indent="0" algn="ctr">
              <a:buNone/>
              <a:defRPr lang="en-US" sz="3200" b="0" i="0" dirty="0">
                <a:solidFill>
                  <a:srgbClr val="00AE58"/>
                </a:solidFill>
                <a:latin typeface="Trefoil Sans SemiBold"/>
                <a:cs typeface="Trefoil Sans SemiBold"/>
              </a:defRPr>
            </a:lvl1pPr>
          </a:lstStyle>
          <a:p>
            <a:pPr marL="0" lvl="0" algn="ctr"/>
            <a:r>
              <a:rPr lang="en-US" dirty="0"/>
              <a:t>Click to edit Master subtitle style</a:t>
            </a:r>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dirty="0"/>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latin typeface="Trefoil Sans"/>
              </a:rPr>
              <a:t>TITLE</a:t>
            </a:r>
            <a:r>
              <a:rPr lang="en-US" sz="1800" baseline="0" dirty="0">
                <a:latin typeface="Trefoil Sans"/>
              </a:rPr>
              <a:t> STYLE A</a:t>
            </a:r>
            <a:endParaRPr lang="en-US" sz="1800" dirty="0">
              <a:latin typeface="Trefoil Sans"/>
            </a:endParaRPr>
          </a:p>
        </p:txBody>
      </p:sp>
      <p:pic>
        <p:nvPicPr>
          <p:cNvPr id="9" name="Picture 8" descr="USAGSO_servicemarkLockup-white.eps"/>
          <p:cNvPicPr>
            <a:picLocks noChangeAspect="1"/>
          </p:cNvPicPr>
          <p:nvPr userDrawn="1"/>
        </p:nvPicPr>
        <p:blipFill rotWithShape="1">
          <a:blip r:embed="rId2">
            <a:extLst>
              <a:ext uri="{28A0092B-C50C-407E-A947-70E740481C1C}">
                <a14:useLocalDpi xmlns:a14="http://schemas.microsoft.com/office/drawing/2010/main" val="0"/>
              </a:ext>
            </a:extLst>
          </a:blip>
          <a:srcRect l="-13096" t="-18053" r="-8415" b="-20728"/>
          <a:stretch/>
        </p:blipFill>
        <p:spPr>
          <a:xfrm>
            <a:off x="1" y="0"/>
            <a:ext cx="2080684" cy="1143000"/>
          </a:xfrm>
          <a:prstGeom prst="rect">
            <a:avLst/>
          </a:prstGeom>
        </p:spPr>
      </p:pic>
    </p:spTree>
    <p:extLst>
      <p:ext uri="{BB962C8B-B14F-4D97-AF65-F5344CB8AC3E}">
        <p14:creationId xmlns:p14="http://schemas.microsoft.com/office/powerpoint/2010/main" val="15582731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tyle B">
    <p:spTree>
      <p:nvGrpSpPr>
        <p:cNvPr id="1" name=""/>
        <p:cNvGrpSpPr/>
        <p:nvPr/>
      </p:nvGrpSpPr>
      <p:grpSpPr>
        <a:xfrm>
          <a:off x="0" y="0"/>
          <a:ext cx="0" cy="0"/>
          <a:chOff x="0" y="0"/>
          <a:chExt cx="0" cy="0"/>
        </a:xfrm>
      </p:grpSpPr>
      <p:sp>
        <p:nvSpPr>
          <p:cNvPr id="8" name="Rectangle 7"/>
          <p:cNvSpPr/>
          <p:nvPr userDrawn="1"/>
        </p:nvSpPr>
        <p:spPr>
          <a:xfrm>
            <a:off x="1" y="6086954"/>
            <a:ext cx="12192003" cy="804672"/>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l"/>
            <a:endParaRPr lang="en-US" sz="1800" dirty="0">
              <a:latin typeface="Trefoil Sans"/>
            </a:endParaRPr>
          </a:p>
        </p:txBody>
      </p:sp>
      <p:sp>
        <p:nvSpPr>
          <p:cNvPr id="7" name="Picture Placeholder 6"/>
          <p:cNvSpPr>
            <a:spLocks noGrp="1"/>
          </p:cNvSpPr>
          <p:nvPr>
            <p:ph type="pic" sz="quarter" idx="10"/>
          </p:nvPr>
        </p:nvSpPr>
        <p:spPr>
          <a:xfrm>
            <a:off x="0" y="1126067"/>
            <a:ext cx="12192000" cy="4960887"/>
          </a:xfrm>
          <a:prstGeom prst="rect">
            <a:avLst/>
          </a:prstGeom>
        </p:spPr>
        <p:txBody>
          <a:bodyPr/>
          <a:lstStyle>
            <a:lvl1pPr marL="0" indent="0">
              <a:buNone/>
              <a:defRPr/>
            </a:lvl1pPr>
          </a:lstStyle>
          <a:p>
            <a:endParaRPr lang="en-US" dirty="0"/>
          </a:p>
        </p:txBody>
      </p:sp>
      <p:sp>
        <p:nvSpPr>
          <p:cNvPr id="2" name="Title 1"/>
          <p:cNvSpPr>
            <a:spLocks noGrp="1"/>
          </p:cNvSpPr>
          <p:nvPr>
            <p:ph type="title"/>
          </p:nvPr>
        </p:nvSpPr>
        <p:spPr>
          <a:xfrm>
            <a:off x="-832" y="6171619"/>
            <a:ext cx="12192000" cy="661558"/>
          </a:xfrm>
          <a:noFill/>
          <a:ln>
            <a:noFill/>
          </a:ln>
        </p:spPr>
        <p:txBody>
          <a:bodyPr lIns="274320" tIns="45720" rIns="182880"/>
          <a:lstStyle/>
          <a:p>
            <a:r>
              <a:rPr lang="en-US" dirty="0"/>
              <a:t>Click to edit Master title style</a:t>
            </a:r>
          </a:p>
        </p:txBody>
      </p:sp>
      <p:sp>
        <p:nvSpPr>
          <p:cNvPr id="4" name="Slide Number Placeholder 3"/>
          <p:cNvSpPr>
            <a:spLocks noGrp="1"/>
          </p:cNvSpPr>
          <p:nvPr>
            <p:ph type="sldNum" sz="quarter" idx="12"/>
          </p:nvPr>
        </p:nvSpPr>
        <p:spPr>
          <a:ln>
            <a:noFill/>
          </a:ln>
        </p:spPr>
        <p:txBody>
          <a:bodyPr/>
          <a:lstStyle>
            <a:lvl1pPr>
              <a:defRPr>
                <a:solidFill>
                  <a:srgbClr val="FFFFFF"/>
                </a:solidFill>
              </a:defRPr>
            </a:lvl1pPr>
          </a:lstStyle>
          <a:p>
            <a:fld id="{F8C12AA3-6E81-C746-8BB2-6661939CBDDC}" type="slidenum">
              <a:rPr lang="en-US" smtClean="0"/>
              <a:pPr/>
              <a:t>‹#›</a:t>
            </a:fld>
            <a:endParaRPr lang="en-US" dirty="0"/>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a:latin typeface="Trefoil Sans"/>
              </a:rPr>
              <a:t>TITLE</a:t>
            </a:r>
            <a:r>
              <a:rPr lang="en-US" sz="1800" baseline="0" dirty="0">
                <a:latin typeface="Trefoil Sans"/>
              </a:rPr>
              <a:t> STYLE B</a:t>
            </a:r>
            <a:endParaRPr lang="en-US" sz="1800" dirty="0">
              <a:latin typeface="Trefoil Sans"/>
            </a:endParaRPr>
          </a:p>
        </p:txBody>
      </p:sp>
      <p:pic>
        <p:nvPicPr>
          <p:cNvPr id="11" name="Picture 10" descr="USAGSO_servicemarkLockup-white.eps"/>
          <p:cNvPicPr>
            <a:picLocks noChangeAspect="1"/>
          </p:cNvPicPr>
          <p:nvPr userDrawn="1"/>
        </p:nvPicPr>
        <p:blipFill rotWithShape="1">
          <a:blip r:embed="rId2">
            <a:extLst>
              <a:ext uri="{28A0092B-C50C-407E-A947-70E740481C1C}">
                <a14:useLocalDpi xmlns:a14="http://schemas.microsoft.com/office/drawing/2010/main" val="0"/>
              </a:ext>
            </a:extLst>
          </a:blip>
          <a:srcRect l="-13096" t="-18053" r="-8415" b="-20728"/>
          <a:stretch/>
        </p:blipFill>
        <p:spPr>
          <a:xfrm>
            <a:off x="1" y="0"/>
            <a:ext cx="2080684" cy="1143000"/>
          </a:xfrm>
          <a:prstGeom prst="rect">
            <a:avLst/>
          </a:prstGeom>
        </p:spPr>
      </p:pic>
    </p:spTree>
    <p:extLst>
      <p:ext uri="{BB962C8B-B14F-4D97-AF65-F5344CB8AC3E}">
        <p14:creationId xmlns:p14="http://schemas.microsoft.com/office/powerpoint/2010/main" val="22066587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nly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2"/>
          </p:nvPr>
        </p:nvSpPr>
        <p:spPr/>
        <p:txBody>
          <a:bodyPr/>
          <a:lstStyle/>
          <a:p>
            <a:fld id="{F8C12AA3-6E81-C746-8BB2-6661939CBDDC}" type="slidenum">
              <a:rPr lang="en-US" smtClean="0"/>
              <a:pPr/>
              <a:t>‹#›</a:t>
            </a:fld>
            <a:endParaRPr lang="en-US" dirty="0"/>
          </a:p>
        </p:txBody>
      </p:sp>
      <p:sp>
        <p:nvSpPr>
          <p:cNvPr id="3" name="Footer Placeholder 2"/>
          <p:cNvSpPr>
            <a:spLocks noGrp="1"/>
          </p:cNvSpPr>
          <p:nvPr>
            <p:ph type="ftr" sz="quarter" idx="14"/>
          </p:nvPr>
        </p:nvSpPr>
        <p:spPr>
          <a:xfrm>
            <a:off x="459167" y="6360028"/>
            <a:ext cx="7083947" cy="209549"/>
          </a:xfrm>
        </p:spPr>
        <p:txBody>
          <a:bodyPr/>
          <a:lstStyle/>
          <a:p>
            <a:endParaRPr lang="en-US" dirty="0"/>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a:latin typeface="Trefoil Sans"/>
              </a:rPr>
              <a:t>TEXT ONLY PAGE</a:t>
            </a:r>
          </a:p>
        </p:txBody>
      </p:sp>
      <p:sp>
        <p:nvSpPr>
          <p:cNvPr id="8" name="Text Placeholder 5"/>
          <p:cNvSpPr>
            <a:spLocks noGrp="1"/>
          </p:cNvSpPr>
          <p:nvPr>
            <p:ph idx="1"/>
          </p:nvPr>
        </p:nvSpPr>
        <p:spPr>
          <a:xfrm>
            <a:off x="460781" y="1428434"/>
            <a:ext cx="11617055" cy="42423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76353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page with eyebrow">
    <p:spTree>
      <p:nvGrpSpPr>
        <p:cNvPr id="1" name=""/>
        <p:cNvGrpSpPr/>
        <p:nvPr/>
      </p:nvGrpSpPr>
      <p:grpSpPr>
        <a:xfrm>
          <a:off x="0" y="0"/>
          <a:ext cx="0" cy="0"/>
          <a:chOff x="0" y="0"/>
          <a:chExt cx="0" cy="0"/>
        </a:xfrm>
      </p:grpSpPr>
      <p:sp>
        <p:nvSpPr>
          <p:cNvPr id="2" name="Title 1"/>
          <p:cNvSpPr>
            <a:spLocks noGrp="1"/>
          </p:cNvSpPr>
          <p:nvPr>
            <p:ph type="title"/>
          </p:nvPr>
        </p:nvSpPr>
        <p:spPr>
          <a:xfrm>
            <a:off x="463298" y="626535"/>
            <a:ext cx="10024300" cy="741501"/>
          </a:xfrm>
        </p:spPr>
        <p:txBody>
          <a:bodyPr lIns="0" tIns="0" rIns="0" bIns="0" anchor="t"/>
          <a:lstStyle>
            <a:lvl1pPr>
              <a:defRPr>
                <a:solidFill>
                  <a:schemeClr val="bg1"/>
                </a:solidFill>
              </a:defRPr>
            </a:lvl1pPr>
          </a:lstStyle>
          <a:p>
            <a:r>
              <a:rPr lang="en-US" dirty="0"/>
              <a:t>Click to edit Master title style</a:t>
            </a:r>
          </a:p>
        </p:txBody>
      </p:sp>
      <p:sp>
        <p:nvSpPr>
          <p:cNvPr id="7" name="Slide Number Placeholder 6"/>
          <p:cNvSpPr>
            <a:spLocks noGrp="1"/>
          </p:cNvSpPr>
          <p:nvPr>
            <p:ph type="sldNum" sz="quarter" idx="11"/>
          </p:nvPr>
        </p:nvSpPr>
        <p:spPr/>
        <p:txBody>
          <a:bodyPr/>
          <a:lstStyle>
            <a:lvl1pPr>
              <a:defRPr b="0" i="0">
                <a:solidFill>
                  <a:srgbClr val="FFFFFF"/>
                </a:solidFill>
                <a:latin typeface="Trefoil Sans"/>
                <a:cs typeface="Trefoil Sans"/>
              </a:defRPr>
            </a:lvl1pPr>
          </a:lstStyle>
          <a:p>
            <a:fld id="{F8C12AA3-6E81-C746-8BB2-6661939CBDDC}" type="slidenum">
              <a:rPr lang="en-US" smtClean="0"/>
              <a:pPr/>
              <a:t>‹#›</a:t>
            </a:fld>
            <a:endParaRPr lang="en-US" dirty="0"/>
          </a:p>
        </p:txBody>
      </p:sp>
      <p:sp>
        <p:nvSpPr>
          <p:cNvPr id="6" name="Text Placeholder 5"/>
          <p:cNvSpPr>
            <a:spLocks noGrp="1"/>
          </p:cNvSpPr>
          <p:nvPr>
            <p:ph type="body" sz="quarter" idx="14"/>
          </p:nvPr>
        </p:nvSpPr>
        <p:spPr>
          <a:xfrm>
            <a:off x="463298" y="-41636"/>
            <a:ext cx="10145183" cy="626533"/>
          </a:xfrm>
        </p:spPr>
        <p:txBody>
          <a:bodyPr lIns="0" tIns="0" rIns="0" bIns="0" anchor="b">
            <a:normAutofit/>
          </a:bodyPr>
          <a:lstStyle>
            <a:lvl1pPr marL="0" indent="0">
              <a:buNone/>
              <a:defRPr sz="1600" b="0" i="0" cap="all">
                <a:solidFill>
                  <a:schemeClr val="bg1"/>
                </a:solidFill>
                <a:latin typeface="Trefoil Sans SemiBold"/>
                <a:cs typeface="Trefoil Sans SemiBold"/>
              </a:defRPr>
            </a:lvl1pPr>
            <a:lvl2pPr marL="336550" indent="0">
              <a:buNone/>
              <a:defRPr/>
            </a:lvl2pPr>
            <a:lvl3pPr marL="746125" indent="0">
              <a:buNone/>
              <a:defRPr/>
            </a:lvl3pPr>
            <a:lvl4pPr marL="1131888" indent="0">
              <a:buNone/>
              <a:defRPr/>
            </a:lvl4pPr>
            <a:lvl5pPr marL="1541463" indent="0">
              <a:buNone/>
              <a:defRPr/>
            </a:lvl5pPr>
          </a:lstStyle>
          <a:p>
            <a:pPr lvl="0"/>
            <a:r>
              <a:rPr lang="en-US" dirty="0"/>
              <a:t>Click to edit Master text styles</a:t>
            </a:r>
          </a:p>
        </p:txBody>
      </p:sp>
      <p:sp>
        <p:nvSpPr>
          <p:cNvPr id="11" name="Rectangle 10"/>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a:latin typeface="Trefoil Sans"/>
              </a:rPr>
              <a:t>CONTENT PAGE WITH EYEBROW</a:t>
            </a:r>
          </a:p>
        </p:txBody>
      </p:sp>
      <p:sp>
        <p:nvSpPr>
          <p:cNvPr id="8" name="Text Placeholder 5"/>
          <p:cNvSpPr>
            <a:spLocks noGrp="1"/>
          </p:cNvSpPr>
          <p:nvPr>
            <p:ph idx="1"/>
          </p:nvPr>
        </p:nvSpPr>
        <p:spPr>
          <a:xfrm>
            <a:off x="460781" y="1428434"/>
            <a:ext cx="11617055" cy="42423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2"/>
          <p:cNvSpPr>
            <a:spLocks noGrp="1"/>
          </p:cNvSpPr>
          <p:nvPr>
            <p:ph type="ftr" sz="quarter" idx="15"/>
          </p:nvPr>
        </p:nvSpPr>
        <p:spPr>
          <a:xfrm>
            <a:off x="459167" y="6360028"/>
            <a:ext cx="7083947" cy="209549"/>
          </a:xfrm>
        </p:spPr>
        <p:txBody>
          <a:bodyPr/>
          <a:lstStyle/>
          <a:p>
            <a:endParaRPr lang="en-US" dirty="0"/>
          </a:p>
        </p:txBody>
      </p:sp>
    </p:spTree>
    <p:extLst>
      <p:ext uri="{BB962C8B-B14F-4D97-AF65-F5344CB8AC3E}">
        <p14:creationId xmlns:p14="http://schemas.microsoft.com/office/powerpoint/2010/main" val="3061432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Full-width 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126067"/>
            <a:ext cx="12192000" cy="5742432"/>
          </a:xfrm>
          <a:prstGeom prst="rect">
            <a:avLst/>
          </a:prstGeom>
        </p:spPr>
        <p:txBody>
          <a:bodyPr/>
          <a:lstStyle>
            <a:lvl1pPr marL="0" indent="0">
              <a:buNone/>
              <a:defRPr/>
            </a:lvl1pPr>
          </a:lstStyle>
          <a:p>
            <a:endParaRPr lang="en-US" dirty="0"/>
          </a:p>
        </p:txBody>
      </p:sp>
      <p:sp>
        <p:nvSpPr>
          <p:cNvPr id="4" name="Slide Number Placeholder 3"/>
          <p:cNvSpPr>
            <a:spLocks noGrp="1"/>
          </p:cNvSpPr>
          <p:nvPr>
            <p:ph type="sldNum" sz="quarter" idx="12"/>
          </p:nvPr>
        </p:nvSpPr>
        <p:spPr>
          <a:ln>
            <a:noFill/>
          </a:ln>
        </p:spPr>
        <p:txBody>
          <a:bodyPr/>
          <a:lstStyle/>
          <a:p>
            <a:fld id="{F8C12AA3-6E81-C746-8BB2-6661939CBDDC}" type="slidenum">
              <a:rPr lang="en-US" smtClean="0"/>
              <a:pPr/>
              <a:t>‹#›</a:t>
            </a:fld>
            <a:endParaRPr lang="en-US" dirty="0"/>
          </a:p>
        </p:txBody>
      </p:sp>
      <p:sp>
        <p:nvSpPr>
          <p:cNvPr id="3" name="Title 2"/>
          <p:cNvSpPr>
            <a:spLocks noGrp="1"/>
          </p:cNvSpPr>
          <p:nvPr>
            <p:ph type="title"/>
          </p:nvPr>
        </p:nvSpPr>
        <p:spPr/>
        <p:txBody>
          <a:bodyPr/>
          <a:lstStyle/>
          <a:p>
            <a:r>
              <a:rPr lang="en-US"/>
              <a:t>Click to edit Master title style</a:t>
            </a:r>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a:latin typeface="Trefoil Sans"/>
              </a:rPr>
              <a:t>TITLE &amp; FULL-WIDTH IMAGE</a:t>
            </a:r>
          </a:p>
        </p:txBody>
      </p:sp>
      <p:sp>
        <p:nvSpPr>
          <p:cNvPr id="10" name="Text Placeholder 8"/>
          <p:cNvSpPr>
            <a:spLocks noGrp="1"/>
          </p:cNvSpPr>
          <p:nvPr>
            <p:ph type="body" sz="quarter" idx="13"/>
          </p:nvPr>
        </p:nvSpPr>
        <p:spPr>
          <a:xfrm>
            <a:off x="478160" y="1454157"/>
            <a:ext cx="10721576" cy="3071537"/>
          </a:xfrm>
          <a:solidFill>
            <a:srgbClr val="FFFFFF">
              <a:alpha val="90000"/>
            </a:srgb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52409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width Image &amp; Text box">
    <p:spTree>
      <p:nvGrpSpPr>
        <p:cNvPr id="1" name=""/>
        <p:cNvGrpSpPr/>
        <p:nvPr/>
      </p:nvGrpSpPr>
      <p:grpSpPr>
        <a:xfrm>
          <a:off x="0" y="0"/>
          <a:ext cx="0" cy="0"/>
          <a:chOff x="0" y="0"/>
          <a:chExt cx="0" cy="0"/>
        </a:xfrm>
      </p:grpSpPr>
      <p:sp>
        <p:nvSpPr>
          <p:cNvPr id="2" name="Rectangle 1"/>
          <p:cNvSpPr/>
          <p:nvPr userDrawn="1"/>
        </p:nvSpPr>
        <p:spPr>
          <a:xfrm>
            <a:off x="221483" y="6192558"/>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refoil Sans"/>
            </a:endParaRPr>
          </a:p>
        </p:txBody>
      </p:sp>
      <p:sp>
        <p:nvSpPr>
          <p:cNvPr id="10" name="Picture Placeholder 2"/>
          <p:cNvSpPr>
            <a:spLocks noGrp="1"/>
          </p:cNvSpPr>
          <p:nvPr>
            <p:ph type="pic" idx="10"/>
          </p:nvPr>
        </p:nvSpPr>
        <p:spPr>
          <a:xfrm>
            <a:off x="0" y="1143001"/>
            <a:ext cx="12192000" cy="5701647"/>
          </a:xfrm>
          <a:prstGeom prst="rect">
            <a:avLst/>
          </a:prstGeom>
        </p:spPr>
        <p:txBody>
          <a:bodyPr/>
          <a:lstStyle>
            <a:lvl1pPr marL="0" indent="0">
              <a:buNone/>
              <a:defRPr sz="3200">
                <a:ln>
                  <a:noFill/>
                </a:l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dirty="0"/>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a:latin typeface="Trefoil Sans"/>
              </a:rPr>
              <a:t>FULL-WIDTH IMAGE AND TEXT BOX</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7937" y="157765"/>
            <a:ext cx="2161388" cy="704088"/>
          </a:xfrm>
          <a:prstGeom prst="rect">
            <a:avLst/>
          </a:prstGeom>
        </p:spPr>
      </p:pic>
      <p:sp>
        <p:nvSpPr>
          <p:cNvPr id="9" name="Text Placeholder 5"/>
          <p:cNvSpPr>
            <a:spLocks noGrp="1"/>
          </p:cNvSpPr>
          <p:nvPr>
            <p:ph idx="1"/>
          </p:nvPr>
        </p:nvSpPr>
        <p:spPr>
          <a:xfrm>
            <a:off x="460781" y="1428435"/>
            <a:ext cx="11617055" cy="22651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25844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bleed, Text Left">
    <p:spTree>
      <p:nvGrpSpPr>
        <p:cNvPr id="1" name=""/>
        <p:cNvGrpSpPr/>
        <p:nvPr/>
      </p:nvGrpSpPr>
      <p:grpSpPr>
        <a:xfrm>
          <a:off x="0" y="0"/>
          <a:ext cx="0" cy="0"/>
          <a:chOff x="0" y="0"/>
          <a:chExt cx="0" cy="0"/>
        </a:xfrm>
      </p:grpSpPr>
      <p:sp>
        <p:nvSpPr>
          <p:cNvPr id="2" name="Rectangle 1"/>
          <p:cNvSpPr/>
          <p:nvPr userDrawn="1"/>
        </p:nvSpPr>
        <p:spPr>
          <a:xfrm>
            <a:off x="221483" y="6192558"/>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refoil Sans"/>
            </a:endParaRPr>
          </a:p>
        </p:txBody>
      </p:sp>
      <p:sp>
        <p:nvSpPr>
          <p:cNvPr id="10" name="Picture Placeholder 2"/>
          <p:cNvSpPr>
            <a:spLocks noGrp="1"/>
          </p:cNvSpPr>
          <p:nvPr>
            <p:ph type="pic" idx="10"/>
          </p:nvPr>
        </p:nvSpPr>
        <p:spPr>
          <a:xfrm>
            <a:off x="0" y="1126067"/>
            <a:ext cx="12192000" cy="5742432"/>
          </a:xfrm>
          <a:prstGeom prst="rect">
            <a:avLst/>
          </a:prstGeom>
        </p:spPr>
        <p:txBody>
          <a:bodyPr>
            <a:normAutofit/>
          </a:bodyPr>
          <a:lstStyle>
            <a:lvl1pPr marL="0" indent="0">
              <a:buNone/>
              <a:defRPr sz="2000">
                <a:ln>
                  <a:noFill/>
                </a:l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dirty="0"/>
          </a:p>
        </p:txBody>
      </p:sp>
      <p:sp>
        <p:nvSpPr>
          <p:cNvPr id="6" name="Text Placeholder 5"/>
          <p:cNvSpPr>
            <a:spLocks noGrp="1"/>
          </p:cNvSpPr>
          <p:nvPr>
            <p:ph type="body" sz="quarter" idx="13"/>
          </p:nvPr>
        </p:nvSpPr>
        <p:spPr>
          <a:xfrm>
            <a:off x="469688" y="1490135"/>
            <a:ext cx="5866197" cy="4984639"/>
          </a:xfrm>
          <a:solidFill>
            <a:schemeClr val="bg1">
              <a:alpha val="90000"/>
            </a:schemeClr>
          </a:solidFill>
        </p:spPr>
        <p:txBody>
          <a:bodyPr>
            <a:normAutofit/>
          </a:bodyPr>
          <a:lstStyle>
            <a:lvl1pPr marL="0" indent="0">
              <a:buFont typeface="Arial"/>
              <a:buNone/>
              <a:defRPr sz="2000"/>
            </a:lvl1pPr>
            <a:lvl2pPr marL="622300" indent="-285750">
              <a:buFont typeface="Arial"/>
              <a:buChar char="•"/>
              <a:defRPr sz="2000"/>
            </a:lvl2pPr>
            <a:lvl3pPr marL="974725" indent="-228600">
              <a:buFont typeface="Courier New"/>
              <a:buChar char="o"/>
              <a:defRPr sz="2000"/>
            </a:lvl3pPr>
            <a:lvl4pPr marL="1360488" indent="-228600">
              <a:buFont typeface="Arial"/>
              <a:buChar char="•"/>
              <a:defRPr sz="2000"/>
            </a:lvl4pPr>
            <a:lvl5pPr marL="1770063" indent="-228600">
              <a:buFont typeface="Lucida Grande"/>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dirty="0"/>
              <a:t>Click to edit Master title style</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a:latin typeface="Trefoil Sans"/>
              </a:rPr>
              <a:t>FULL</a:t>
            </a:r>
            <a:r>
              <a:rPr lang="en-US" sz="1800" baseline="0" dirty="0">
                <a:latin typeface="Trefoil Sans"/>
              </a:rPr>
              <a:t> </a:t>
            </a:r>
            <a:r>
              <a:rPr lang="en-US" sz="1800" dirty="0">
                <a:latin typeface="Trefoil Sans"/>
              </a:rPr>
              <a:t>BLEED AND TEXT LEFT</a:t>
            </a:r>
          </a:p>
        </p:txBody>
      </p:sp>
    </p:spTree>
    <p:extLst>
      <p:ext uri="{BB962C8B-B14F-4D97-AF65-F5344CB8AC3E}">
        <p14:creationId xmlns:p14="http://schemas.microsoft.com/office/powerpoint/2010/main" val="33616437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 bleed, Text Right">
    <p:spTree>
      <p:nvGrpSpPr>
        <p:cNvPr id="1" name=""/>
        <p:cNvGrpSpPr/>
        <p:nvPr/>
      </p:nvGrpSpPr>
      <p:grpSpPr>
        <a:xfrm>
          <a:off x="0" y="0"/>
          <a:ext cx="0" cy="0"/>
          <a:chOff x="0" y="0"/>
          <a:chExt cx="0" cy="0"/>
        </a:xfrm>
      </p:grpSpPr>
      <p:sp>
        <p:nvSpPr>
          <p:cNvPr id="2" name="Rectangle 1"/>
          <p:cNvSpPr/>
          <p:nvPr userDrawn="1"/>
        </p:nvSpPr>
        <p:spPr>
          <a:xfrm>
            <a:off x="221483" y="6192558"/>
            <a:ext cx="761999" cy="547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refoil Sans"/>
            </a:endParaRPr>
          </a:p>
        </p:txBody>
      </p:sp>
      <p:sp>
        <p:nvSpPr>
          <p:cNvPr id="10" name="Picture Placeholder 2"/>
          <p:cNvSpPr>
            <a:spLocks noGrp="1"/>
          </p:cNvSpPr>
          <p:nvPr>
            <p:ph type="pic" idx="10"/>
          </p:nvPr>
        </p:nvSpPr>
        <p:spPr>
          <a:xfrm>
            <a:off x="0" y="1143000"/>
            <a:ext cx="12192000" cy="5742432"/>
          </a:xfrm>
          <a:prstGeom prst="rect">
            <a:avLst/>
          </a:prstGeom>
        </p:spPr>
        <p:txBody>
          <a:bodyPr>
            <a:normAutofit/>
          </a:bodyPr>
          <a:lstStyle>
            <a:lvl1pPr marL="0" indent="0">
              <a:buNone/>
              <a:defRPr sz="2000">
                <a:ln>
                  <a:noFill/>
                </a:l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dirty="0"/>
          </a:p>
        </p:txBody>
      </p:sp>
      <p:sp>
        <p:nvSpPr>
          <p:cNvPr id="6" name="Text Placeholder 5"/>
          <p:cNvSpPr>
            <a:spLocks noGrp="1"/>
          </p:cNvSpPr>
          <p:nvPr>
            <p:ph type="body" sz="quarter" idx="13"/>
          </p:nvPr>
        </p:nvSpPr>
        <p:spPr>
          <a:xfrm>
            <a:off x="6045610" y="1488104"/>
            <a:ext cx="5795607" cy="4673045"/>
          </a:xfrm>
          <a:solidFill>
            <a:schemeClr val="bg1">
              <a:alpha val="90000"/>
            </a:schemeClr>
          </a:solidFill>
        </p:spPr>
        <p:txBody>
          <a:bodyPr>
            <a:normAutofit/>
          </a:bodyPr>
          <a:lstStyle>
            <a:lvl1pPr marL="0" indent="0">
              <a:buNone/>
              <a:defRPr sz="2000"/>
            </a:lvl1pPr>
            <a:lvl2pPr marL="622300" indent="-285750">
              <a:buFont typeface="Arial"/>
              <a:buChar char="•"/>
              <a:defRPr sz="2000"/>
            </a:lvl2pPr>
            <a:lvl3pPr marL="974725" indent="-228600">
              <a:buFont typeface="Courier New"/>
              <a:buChar char="o"/>
              <a:defRPr sz="2000"/>
            </a:lvl3pPr>
            <a:lvl4pPr marL="1360488" indent="-228600">
              <a:buFont typeface="Arial"/>
              <a:buChar char="•"/>
              <a:defRPr sz="2000"/>
            </a:lvl4pPr>
            <a:lvl5pPr marL="1770063" indent="-228600">
              <a:buFont typeface="Lucida Grande"/>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dirty="0"/>
              <a:t>Click to edit Master title style</a:t>
            </a:r>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a:latin typeface="Trefoil Sans"/>
              </a:rPr>
              <a:t>FULL</a:t>
            </a:r>
            <a:r>
              <a:rPr lang="en-US" sz="1800" baseline="0" dirty="0">
                <a:latin typeface="Trefoil Sans"/>
              </a:rPr>
              <a:t> </a:t>
            </a:r>
            <a:r>
              <a:rPr lang="en-US" sz="1800" dirty="0">
                <a:latin typeface="Trefoil Sans"/>
              </a:rPr>
              <a:t>BLEED</a:t>
            </a:r>
            <a:r>
              <a:rPr lang="en-US" sz="1800" baseline="0" dirty="0">
                <a:latin typeface="Trefoil Sans"/>
              </a:rPr>
              <a:t> </a:t>
            </a:r>
            <a:r>
              <a:rPr lang="en-US" sz="1800" dirty="0">
                <a:latin typeface="Trefoil Sans"/>
              </a:rPr>
              <a:t>AND TEXT RIGHT</a:t>
            </a:r>
          </a:p>
        </p:txBody>
      </p:sp>
    </p:spTree>
    <p:extLst>
      <p:ext uri="{BB962C8B-B14F-4D97-AF65-F5344CB8AC3E}">
        <p14:creationId xmlns:p14="http://schemas.microsoft.com/office/powerpoint/2010/main" val="185232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3" name="Rectangle 2"/>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refoil Sans"/>
            </a:endParaRPr>
          </a:p>
        </p:txBody>
      </p:sp>
      <p:sp>
        <p:nvSpPr>
          <p:cNvPr id="9" name="Text Placeholder 8"/>
          <p:cNvSpPr>
            <a:spLocks noGrp="1"/>
          </p:cNvSpPr>
          <p:nvPr>
            <p:ph type="body" sz="quarter" idx="12"/>
          </p:nvPr>
        </p:nvSpPr>
        <p:spPr>
          <a:xfrm>
            <a:off x="350987" y="1524001"/>
            <a:ext cx="10858120" cy="730885"/>
          </a:xfrm>
          <a:prstGeom prst="rect">
            <a:avLst/>
          </a:prstGeom>
        </p:spPr>
        <p:txBody>
          <a:bodyPr/>
          <a:lstStyle>
            <a:lvl1pPr marL="0" indent="0">
              <a:buFontTx/>
              <a:buNone/>
              <a:defRPr b="0" i="0">
                <a:latin typeface="Trefoil Sans SemiBold"/>
                <a:cs typeface="Trefoil Sans SemiBold"/>
              </a:defRPr>
            </a:lvl1pPr>
          </a:lstStyle>
          <a:p>
            <a:pPr lvl="0"/>
            <a:r>
              <a:rPr lang="en-US" dirty="0"/>
              <a:t>Click to edit Master text styles</a:t>
            </a:r>
          </a:p>
        </p:txBody>
      </p:sp>
      <p:sp>
        <p:nvSpPr>
          <p:cNvPr id="5" name="Slide Number Placeholder 4"/>
          <p:cNvSpPr>
            <a:spLocks noGrp="1"/>
          </p:cNvSpPr>
          <p:nvPr>
            <p:ph type="sldNum" sz="quarter" idx="13"/>
          </p:nvPr>
        </p:nvSpPr>
        <p:spPr/>
        <p:txBody>
          <a:bodyPr/>
          <a:lstStyle/>
          <a:p>
            <a:fld id="{F8C12AA3-6E81-C746-8BB2-6661939CBDDC}"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
        <p:nvSpPr>
          <p:cNvPr id="10" name="Rectangle 9"/>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a:latin typeface="Trefoil Sans"/>
              </a:rPr>
              <a:t>TITLE &amp;</a:t>
            </a:r>
            <a:r>
              <a:rPr lang="en-US" sz="1800" baseline="0" dirty="0">
                <a:latin typeface="Trefoil Sans"/>
              </a:rPr>
              <a:t> SUBTITLE</a:t>
            </a:r>
            <a:endParaRPr lang="en-US" sz="1800" dirty="0">
              <a:latin typeface="Trefoil Sans"/>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482" y="6276800"/>
            <a:ext cx="572844" cy="409583"/>
          </a:xfrm>
          <a:prstGeom prst="rect">
            <a:avLst/>
          </a:prstGeom>
        </p:spPr>
      </p:pic>
    </p:spTree>
    <p:extLst>
      <p:ext uri="{BB962C8B-B14F-4D97-AF65-F5344CB8AC3E}">
        <p14:creationId xmlns:p14="http://schemas.microsoft.com/office/powerpoint/2010/main" val="132317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TwoLineTitle-TwoLineSub">
    <p:bg>
      <p:bgPr>
        <a:solidFill>
          <a:srgbClr val="00AE58"/>
        </a:solidFill>
        <a:effectLst/>
      </p:bgPr>
    </p:bg>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8D0AA302-42CA-A640-B863-AC7930941812}"/>
              </a:ext>
            </a:extLst>
          </p:cNvPr>
          <p:cNvSpPr>
            <a:spLocks noGrp="1"/>
          </p:cNvSpPr>
          <p:nvPr>
            <p:ph type="body" sz="quarter" idx="14"/>
          </p:nvPr>
        </p:nvSpPr>
        <p:spPr>
          <a:xfrm>
            <a:off x="6001871" y="3133165"/>
            <a:ext cx="5934201" cy="838020"/>
          </a:xfrm>
        </p:spPr>
        <p:txBody>
          <a:bodyPr wrap="none" anchor="t">
            <a:noAutofit/>
          </a:bodyPr>
          <a:lstStyle>
            <a:lvl1pPr marL="0" indent="0" algn="l">
              <a:lnSpc>
                <a:spcPct val="80000"/>
              </a:lnSpc>
              <a:buNone/>
              <a:defRPr b="1" i="0">
                <a:solidFill>
                  <a:schemeClr val="bg1"/>
                </a:solidFill>
                <a:latin typeface="+mj-lt"/>
              </a:defRPr>
            </a:lvl1pPr>
          </a:lstStyle>
          <a:p>
            <a:pPr lvl="0"/>
            <a:r>
              <a:rPr lang="en-US" dirty="0"/>
              <a:t>Click to edit Master text styles</a:t>
            </a:r>
          </a:p>
        </p:txBody>
      </p:sp>
      <p:sp>
        <p:nvSpPr>
          <p:cNvPr id="16" name="Slide Number Placeholder 3">
            <a:extLst>
              <a:ext uri="{FF2B5EF4-FFF2-40B4-BE49-F238E27FC236}">
                <a16:creationId xmlns:a16="http://schemas.microsoft.com/office/drawing/2014/main" id="{773ED18C-A751-664E-B5D7-438CCCA10D97}"/>
              </a:ext>
            </a:extLst>
          </p:cNvPr>
          <p:cNvSpPr>
            <a:spLocks noGrp="1"/>
          </p:cNvSpPr>
          <p:nvPr>
            <p:ph type="sldNum" sz="quarter" idx="12"/>
          </p:nvPr>
        </p:nvSpPr>
        <p:spPr>
          <a:xfrm>
            <a:off x="11806299" y="6493103"/>
            <a:ext cx="387227" cy="365125"/>
          </a:xfrm>
        </p:spPr>
        <p:txBody>
          <a:bodyPr/>
          <a:lstStyle>
            <a:lvl1pPr algn="ctr">
              <a:defRPr sz="900" b="0" i="0">
                <a:solidFill>
                  <a:schemeClr val="bg1"/>
                </a:solidFill>
                <a:latin typeface="+mj-lt"/>
              </a:defRPr>
            </a:lvl1pPr>
          </a:lstStyle>
          <a:p>
            <a:fld id="{B313FE93-4A89-BF45-9FF6-203250506450}" type="slidenum">
              <a:rPr lang="en-US" smtClean="0"/>
              <a:pPr/>
              <a:t>‹#›</a:t>
            </a:fld>
            <a:endParaRPr lang="en-US" dirty="0"/>
          </a:p>
        </p:txBody>
      </p:sp>
      <p:sp>
        <p:nvSpPr>
          <p:cNvPr id="17" name="TextBox 16">
            <a:extLst>
              <a:ext uri="{FF2B5EF4-FFF2-40B4-BE49-F238E27FC236}">
                <a16:creationId xmlns:a16="http://schemas.microsoft.com/office/drawing/2014/main" id="{74A0174E-52F3-CD40-B4E7-064136FC1203}"/>
              </a:ext>
            </a:extLst>
          </p:cNvPr>
          <p:cNvSpPr txBox="1"/>
          <p:nvPr userDrawn="1"/>
        </p:nvSpPr>
        <p:spPr>
          <a:xfrm>
            <a:off x="6015039" y="2609817"/>
            <a:ext cx="816964" cy="27699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GSUSA | </a:t>
            </a:r>
          </a:p>
        </p:txBody>
      </p:sp>
      <p:sp>
        <p:nvSpPr>
          <p:cNvPr id="18" name="Text Placeholder 6">
            <a:extLst>
              <a:ext uri="{FF2B5EF4-FFF2-40B4-BE49-F238E27FC236}">
                <a16:creationId xmlns:a16="http://schemas.microsoft.com/office/drawing/2014/main" id="{E81C5985-D6A5-1D46-B577-773AE1A83AB5}"/>
              </a:ext>
            </a:extLst>
          </p:cNvPr>
          <p:cNvSpPr>
            <a:spLocks noGrp="1"/>
          </p:cNvSpPr>
          <p:nvPr>
            <p:ph type="body" sz="quarter" idx="15" hasCustomPrompt="1"/>
          </p:nvPr>
        </p:nvSpPr>
        <p:spPr>
          <a:xfrm>
            <a:off x="6681731" y="2631683"/>
            <a:ext cx="5254341" cy="359363"/>
          </a:xfrm>
        </p:spPr>
        <p:txBody>
          <a:bodyPr>
            <a:noAutofit/>
          </a:bodyPr>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 Area</a:t>
            </a:r>
          </a:p>
        </p:txBody>
      </p:sp>
      <p:sp>
        <p:nvSpPr>
          <p:cNvPr id="19" name="Rectangle 18">
            <a:extLst>
              <a:ext uri="{FF2B5EF4-FFF2-40B4-BE49-F238E27FC236}">
                <a16:creationId xmlns:a16="http://schemas.microsoft.com/office/drawing/2014/main" id="{D825434C-D068-DC47-A812-2601205FA9B7}"/>
              </a:ext>
            </a:extLst>
          </p:cNvPr>
          <p:cNvSpPr/>
          <p:nvPr userDrawn="1"/>
        </p:nvSpPr>
        <p:spPr>
          <a:xfrm>
            <a:off x="226580" y="6439483"/>
            <a:ext cx="7661651" cy="338554"/>
          </a:xfrm>
          <a:prstGeom prst="rect">
            <a:avLst/>
          </a:prstGeom>
        </p:spPr>
        <p:txBody>
          <a:bodyPr wrap="square">
            <a:spAutoFi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mj-lt"/>
                <a:cs typeface="Arial" panose="020B0604020202020204" pitchFamily="34" charset="0"/>
              </a:rPr>
              <a:t>©2020 Girl Scouts of the USA. All Rights Reserved. </a:t>
            </a:r>
          </a:p>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mj-lt"/>
                <a:cs typeface="Arial" panose="020B0604020202020204" pitchFamily="34" charset="0"/>
              </a:rPr>
              <a:t>Confidential and proprietary/ Not for public distribution / Do Not Copy / For discussion purposes only​</a:t>
            </a:r>
          </a:p>
        </p:txBody>
      </p:sp>
      <p:pic>
        <p:nvPicPr>
          <p:cNvPr id="20" name="Picture 19">
            <a:extLst>
              <a:ext uri="{FF2B5EF4-FFF2-40B4-BE49-F238E27FC236}">
                <a16:creationId xmlns:a16="http://schemas.microsoft.com/office/drawing/2014/main" id="{0D9B5D01-467C-FF4C-9DD4-96614F8D4B7A}"/>
              </a:ext>
            </a:extLst>
          </p:cNvPr>
          <p:cNvPicPr>
            <a:picLocks/>
          </p:cNvPicPr>
          <p:nvPr userDrawn="1"/>
        </p:nvPicPr>
        <p:blipFill rotWithShape="1">
          <a:blip r:embed="rId3" cstate="screen">
            <a:alphaModFix/>
            <a:extLst>
              <a:ext uri="{28A0092B-C50C-407E-A947-70E740481C1C}">
                <a14:useLocalDpi xmlns:a14="http://schemas.microsoft.com/office/drawing/2010/main"/>
              </a:ext>
            </a:extLst>
          </a:blip>
          <a:srcRect t="46902"/>
          <a:stretch/>
        </p:blipFill>
        <p:spPr>
          <a:xfrm>
            <a:off x="11640973" y="-5671"/>
            <a:ext cx="550862" cy="568068"/>
          </a:xfrm>
          <a:prstGeom prst="rect">
            <a:avLst/>
          </a:prstGeom>
        </p:spPr>
      </p:pic>
      <p:sp>
        <p:nvSpPr>
          <p:cNvPr id="11" name="Content Placeholder 18">
            <a:extLst>
              <a:ext uri="{FF2B5EF4-FFF2-40B4-BE49-F238E27FC236}">
                <a16:creationId xmlns:a16="http://schemas.microsoft.com/office/drawing/2014/main" id="{E1BC0AF1-B755-EE46-AD25-3DA0C82B6FCD}"/>
              </a:ext>
            </a:extLst>
          </p:cNvPr>
          <p:cNvSpPr>
            <a:spLocks noGrp="1"/>
          </p:cNvSpPr>
          <p:nvPr>
            <p:ph sz="quarter" idx="11"/>
          </p:nvPr>
        </p:nvSpPr>
        <p:spPr>
          <a:xfrm>
            <a:off x="6001870" y="4080556"/>
            <a:ext cx="5914533" cy="749852"/>
          </a:xfrm>
        </p:spPr>
        <p:txBody>
          <a:bodyPr wrap="none">
            <a:noAutofit/>
          </a:bodyPr>
          <a:lstStyle>
            <a:lvl1pPr marL="0" indent="0">
              <a:lnSpc>
                <a:spcPct val="80000"/>
              </a:lnSpc>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 name="Picture Placeholder 2">
            <a:extLst>
              <a:ext uri="{FF2B5EF4-FFF2-40B4-BE49-F238E27FC236}">
                <a16:creationId xmlns:a16="http://schemas.microsoft.com/office/drawing/2014/main" id="{71161C07-B3A0-9B43-8AA5-63A92C90D4F5}"/>
              </a:ext>
            </a:extLst>
          </p:cNvPr>
          <p:cNvSpPr>
            <a:spLocks noGrp="1"/>
          </p:cNvSpPr>
          <p:nvPr>
            <p:ph type="pic" sz="quarter" idx="16"/>
          </p:nvPr>
        </p:nvSpPr>
        <p:spPr>
          <a:xfrm>
            <a:off x="514884" y="188822"/>
            <a:ext cx="2191308" cy="2191308"/>
          </a:xfrm>
          <a:prstGeom prst="ellipse">
            <a:avLst/>
          </a:prstGeom>
          <a:ln>
            <a:solidFill>
              <a:schemeClr val="bg1">
                <a:lumMod val="95000"/>
              </a:schemeClr>
            </a:solidFill>
          </a:ln>
        </p:spPr>
        <p:txBody>
          <a:bodyPr anchor="ctr"/>
          <a:lstStyle>
            <a:lvl1pPr marL="0" indent="0" algn="ctr">
              <a:buNone/>
              <a:defRPr>
                <a:solidFill>
                  <a:schemeClr val="bg1"/>
                </a:solidFill>
              </a:defRPr>
            </a:lvl1pPr>
          </a:lstStyle>
          <a:p>
            <a:endParaRPr lang="en-US"/>
          </a:p>
        </p:txBody>
      </p:sp>
      <p:sp>
        <p:nvSpPr>
          <p:cNvPr id="13" name="Picture Placeholder 2">
            <a:extLst>
              <a:ext uri="{FF2B5EF4-FFF2-40B4-BE49-F238E27FC236}">
                <a16:creationId xmlns:a16="http://schemas.microsoft.com/office/drawing/2014/main" id="{B43286C2-FF98-2543-B161-CABBF99D8F0C}"/>
              </a:ext>
            </a:extLst>
          </p:cNvPr>
          <p:cNvSpPr>
            <a:spLocks noGrp="1"/>
          </p:cNvSpPr>
          <p:nvPr>
            <p:ph type="pic" sz="quarter" idx="17"/>
          </p:nvPr>
        </p:nvSpPr>
        <p:spPr>
          <a:xfrm>
            <a:off x="3365661" y="188822"/>
            <a:ext cx="2191308" cy="2191308"/>
          </a:xfrm>
          <a:prstGeom prst="ellipse">
            <a:avLst/>
          </a:prstGeom>
          <a:ln>
            <a:solidFill>
              <a:schemeClr val="bg1">
                <a:lumMod val="95000"/>
              </a:schemeClr>
            </a:solidFill>
          </a:ln>
        </p:spPr>
        <p:txBody>
          <a:bodyPr anchor="ctr"/>
          <a:lstStyle>
            <a:lvl1pPr marL="0" indent="0" algn="ctr">
              <a:buNone/>
              <a:defRPr>
                <a:solidFill>
                  <a:schemeClr val="bg1"/>
                </a:solidFill>
              </a:defRPr>
            </a:lvl1pPr>
          </a:lstStyle>
          <a:p>
            <a:endParaRPr lang="en-US"/>
          </a:p>
        </p:txBody>
      </p:sp>
      <p:sp>
        <p:nvSpPr>
          <p:cNvPr id="14" name="Picture Placeholder 2">
            <a:extLst>
              <a:ext uri="{FF2B5EF4-FFF2-40B4-BE49-F238E27FC236}">
                <a16:creationId xmlns:a16="http://schemas.microsoft.com/office/drawing/2014/main" id="{B9864DA5-4C4B-1644-B2F8-BEF625FEC78B}"/>
              </a:ext>
            </a:extLst>
          </p:cNvPr>
          <p:cNvSpPr>
            <a:spLocks noGrp="1"/>
          </p:cNvSpPr>
          <p:nvPr>
            <p:ph type="pic" sz="quarter" idx="18"/>
          </p:nvPr>
        </p:nvSpPr>
        <p:spPr>
          <a:xfrm>
            <a:off x="514884" y="3362326"/>
            <a:ext cx="2191308" cy="2191308"/>
          </a:xfrm>
          <a:prstGeom prst="ellipse">
            <a:avLst/>
          </a:prstGeom>
          <a:ln>
            <a:solidFill>
              <a:schemeClr val="bg1">
                <a:lumMod val="95000"/>
              </a:schemeClr>
            </a:solidFill>
          </a:ln>
        </p:spPr>
        <p:txBody>
          <a:bodyPr anchor="ctr"/>
          <a:lstStyle>
            <a:lvl1pPr marL="0" indent="0" algn="ctr">
              <a:buNone/>
              <a:defRPr>
                <a:solidFill>
                  <a:schemeClr val="bg1"/>
                </a:solidFill>
              </a:defRPr>
            </a:lvl1pPr>
          </a:lstStyle>
          <a:p>
            <a:endParaRPr lang="en-US"/>
          </a:p>
        </p:txBody>
      </p:sp>
      <p:sp>
        <p:nvSpPr>
          <p:cNvPr id="21" name="Picture Placeholder 2">
            <a:extLst>
              <a:ext uri="{FF2B5EF4-FFF2-40B4-BE49-F238E27FC236}">
                <a16:creationId xmlns:a16="http://schemas.microsoft.com/office/drawing/2014/main" id="{9337F740-E14B-E546-8944-7F86B7C68C12}"/>
              </a:ext>
            </a:extLst>
          </p:cNvPr>
          <p:cNvSpPr>
            <a:spLocks noGrp="1"/>
          </p:cNvSpPr>
          <p:nvPr>
            <p:ph type="pic" sz="quarter" idx="19"/>
          </p:nvPr>
        </p:nvSpPr>
        <p:spPr>
          <a:xfrm>
            <a:off x="3365661" y="3362326"/>
            <a:ext cx="2191308" cy="2191308"/>
          </a:xfrm>
          <a:prstGeom prst="ellipse">
            <a:avLst/>
          </a:prstGeom>
          <a:ln>
            <a:solidFill>
              <a:schemeClr val="bg1">
                <a:lumMod val="95000"/>
              </a:schemeClr>
            </a:solidFill>
          </a:ln>
        </p:spPr>
        <p:txBody>
          <a:bodyPr anchor="ctr"/>
          <a:lstStyle>
            <a:lvl1pPr marL="0" indent="0" algn="ctr">
              <a:buNone/>
              <a:defRPr>
                <a:solidFill>
                  <a:schemeClr val="bg1"/>
                </a:solidFill>
              </a:defRPr>
            </a:lvl1pPr>
          </a:lstStyle>
          <a:p>
            <a:endParaRPr lang="en-US"/>
          </a:p>
        </p:txBody>
      </p:sp>
      <p:sp>
        <p:nvSpPr>
          <p:cNvPr id="22" name="Content Placeholder 18">
            <a:extLst>
              <a:ext uri="{FF2B5EF4-FFF2-40B4-BE49-F238E27FC236}">
                <a16:creationId xmlns:a16="http://schemas.microsoft.com/office/drawing/2014/main" id="{003CCE8B-4986-3E44-8F2C-A1ADF5BD283E}"/>
              </a:ext>
            </a:extLst>
          </p:cNvPr>
          <p:cNvSpPr>
            <a:spLocks noGrp="1"/>
          </p:cNvSpPr>
          <p:nvPr>
            <p:ph sz="quarter" idx="20"/>
          </p:nvPr>
        </p:nvSpPr>
        <p:spPr>
          <a:xfrm>
            <a:off x="373782" y="2451851"/>
            <a:ext cx="2473512" cy="725515"/>
          </a:xfrm>
        </p:spPr>
        <p:txBody>
          <a:bodyPr wrap="none">
            <a:noAutofit/>
          </a:bodyPr>
          <a:lstStyle>
            <a:lvl1pPr marL="0" indent="0" algn="ctr">
              <a:lnSpc>
                <a:spcPct val="40000"/>
              </a:lnSpc>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3" name="Content Placeholder 18">
            <a:extLst>
              <a:ext uri="{FF2B5EF4-FFF2-40B4-BE49-F238E27FC236}">
                <a16:creationId xmlns:a16="http://schemas.microsoft.com/office/drawing/2014/main" id="{3D317A61-B7F0-2B42-86F2-B8144C8FA5D4}"/>
              </a:ext>
            </a:extLst>
          </p:cNvPr>
          <p:cNvSpPr>
            <a:spLocks noGrp="1"/>
          </p:cNvSpPr>
          <p:nvPr>
            <p:ph sz="quarter" idx="21"/>
          </p:nvPr>
        </p:nvSpPr>
        <p:spPr>
          <a:xfrm>
            <a:off x="3224559" y="2451851"/>
            <a:ext cx="2473512" cy="725515"/>
          </a:xfrm>
        </p:spPr>
        <p:txBody>
          <a:bodyPr wrap="none">
            <a:noAutofit/>
          </a:bodyPr>
          <a:lstStyle>
            <a:lvl1pPr marL="0" indent="0" algn="ctr">
              <a:lnSpc>
                <a:spcPct val="40000"/>
              </a:lnSpc>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4" name="Content Placeholder 18">
            <a:extLst>
              <a:ext uri="{FF2B5EF4-FFF2-40B4-BE49-F238E27FC236}">
                <a16:creationId xmlns:a16="http://schemas.microsoft.com/office/drawing/2014/main" id="{9AC5D529-E38A-8646-96A5-8E19F2EFC7E4}"/>
              </a:ext>
            </a:extLst>
          </p:cNvPr>
          <p:cNvSpPr>
            <a:spLocks noGrp="1"/>
          </p:cNvSpPr>
          <p:nvPr>
            <p:ph sz="quarter" idx="22"/>
          </p:nvPr>
        </p:nvSpPr>
        <p:spPr>
          <a:xfrm>
            <a:off x="373782" y="5625357"/>
            <a:ext cx="2473512" cy="725515"/>
          </a:xfrm>
        </p:spPr>
        <p:txBody>
          <a:bodyPr wrap="none">
            <a:noAutofit/>
          </a:bodyPr>
          <a:lstStyle>
            <a:lvl1pPr marL="0" indent="0" algn="ctr">
              <a:lnSpc>
                <a:spcPct val="40000"/>
              </a:lnSpc>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5" name="Content Placeholder 18">
            <a:extLst>
              <a:ext uri="{FF2B5EF4-FFF2-40B4-BE49-F238E27FC236}">
                <a16:creationId xmlns:a16="http://schemas.microsoft.com/office/drawing/2014/main" id="{528A54A5-2454-0C4E-9B7A-C8D0C436A820}"/>
              </a:ext>
            </a:extLst>
          </p:cNvPr>
          <p:cNvSpPr>
            <a:spLocks noGrp="1"/>
          </p:cNvSpPr>
          <p:nvPr>
            <p:ph sz="quarter" idx="23"/>
          </p:nvPr>
        </p:nvSpPr>
        <p:spPr>
          <a:xfrm>
            <a:off x="3224559" y="5625357"/>
            <a:ext cx="2473512" cy="725515"/>
          </a:xfrm>
        </p:spPr>
        <p:txBody>
          <a:bodyPr wrap="none">
            <a:noAutofit/>
          </a:bodyPr>
          <a:lstStyle>
            <a:lvl1pPr marL="0" indent="0" algn="ctr">
              <a:lnSpc>
                <a:spcPct val="40000"/>
              </a:lnSpc>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8955636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76">
          <p15:clr>
            <a:srgbClr val="FBAE40"/>
          </p15:clr>
        </p15:guide>
        <p15:guide id="4" pos="19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fld id="{F8C12AA3-6E81-C746-8BB2-6661939CBDDC}"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a:latin typeface="Trefoil Sans"/>
              </a:rPr>
              <a:t>TITLE ONLY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482" y="6276800"/>
            <a:ext cx="572844" cy="409583"/>
          </a:xfrm>
          <a:prstGeom prst="rect">
            <a:avLst/>
          </a:prstGeom>
        </p:spPr>
      </p:pic>
    </p:spTree>
    <p:extLst>
      <p:ext uri="{BB962C8B-B14F-4D97-AF65-F5344CB8AC3E}">
        <p14:creationId xmlns:p14="http://schemas.microsoft.com/office/powerpoint/2010/main" val="30921089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tent page with eyebrow &amp; image L">
    <p:spTree>
      <p:nvGrpSpPr>
        <p:cNvPr id="1" name=""/>
        <p:cNvGrpSpPr/>
        <p:nvPr/>
      </p:nvGrpSpPr>
      <p:grpSpPr>
        <a:xfrm>
          <a:off x="0" y="0"/>
          <a:ext cx="0" cy="0"/>
          <a:chOff x="0" y="0"/>
          <a:chExt cx="0" cy="0"/>
        </a:xfrm>
      </p:grpSpPr>
      <p:sp>
        <p:nvSpPr>
          <p:cNvPr id="10" name="Rectangle 9"/>
          <p:cNvSpPr/>
          <p:nvPr userDrawn="1"/>
        </p:nvSpPr>
        <p:spPr>
          <a:xfrm>
            <a:off x="4"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1800" dirty="0">
              <a:latin typeface="Trefoil Sans"/>
            </a:endParaRPr>
          </a:p>
        </p:txBody>
      </p:sp>
      <p:sp>
        <p:nvSpPr>
          <p:cNvPr id="2" name="Title 1"/>
          <p:cNvSpPr>
            <a:spLocks noGrp="1"/>
          </p:cNvSpPr>
          <p:nvPr>
            <p:ph type="title"/>
          </p:nvPr>
        </p:nvSpPr>
        <p:spPr>
          <a:xfrm>
            <a:off x="463298" y="626535"/>
            <a:ext cx="10024300" cy="741501"/>
          </a:xfrm>
        </p:spPr>
        <p:txBody>
          <a:bodyPr lIns="0" tIns="0" rIns="0" bIns="0" anchor="t"/>
          <a:lstStyle>
            <a:lvl1pPr>
              <a:defRPr>
                <a:solidFill>
                  <a:srgbClr val="000000"/>
                </a:solidFill>
              </a:defRPr>
            </a:lvl1pPr>
          </a:lstStyle>
          <a:p>
            <a:r>
              <a:rPr lang="en-US" dirty="0"/>
              <a:t>Click to edit Master title style</a:t>
            </a:r>
          </a:p>
        </p:txBody>
      </p:sp>
      <p:sp>
        <p:nvSpPr>
          <p:cNvPr id="7" name="Slide Number Placeholder 6"/>
          <p:cNvSpPr>
            <a:spLocks noGrp="1"/>
          </p:cNvSpPr>
          <p:nvPr>
            <p:ph type="sldNum" sz="quarter" idx="11"/>
          </p:nvPr>
        </p:nvSpPr>
        <p:spPr/>
        <p:txBody>
          <a:bodyPr/>
          <a:lstStyle>
            <a:lvl1pPr>
              <a:defRPr b="0" i="0">
                <a:solidFill>
                  <a:srgbClr val="FFFFFF"/>
                </a:solidFill>
                <a:latin typeface="Trefoil Sans"/>
                <a:cs typeface="Trefoil Sans"/>
              </a:defRPr>
            </a:lvl1pPr>
          </a:lstStyle>
          <a:p>
            <a:fld id="{F8C12AA3-6E81-C746-8BB2-6661939CBDDC}" type="slidenum">
              <a:rPr lang="en-US" smtClean="0"/>
              <a:pPr/>
              <a:t>‹#›</a:t>
            </a:fld>
            <a:endParaRPr lang="en-US" dirty="0"/>
          </a:p>
        </p:txBody>
      </p:sp>
      <p:sp>
        <p:nvSpPr>
          <p:cNvPr id="4" name="Footer Placeholder 3"/>
          <p:cNvSpPr>
            <a:spLocks noGrp="1"/>
          </p:cNvSpPr>
          <p:nvPr>
            <p:ph type="ftr" sz="quarter" idx="12"/>
          </p:nvPr>
        </p:nvSpPr>
        <p:spPr/>
        <p:txBody>
          <a:bodyPr/>
          <a:lstStyle>
            <a:lvl1pPr>
              <a:defRPr b="0" i="0">
                <a:solidFill>
                  <a:schemeClr val="bg1"/>
                </a:solidFill>
                <a:latin typeface="Trefoil Sans"/>
                <a:cs typeface="Trefoil Sans"/>
              </a:defRPr>
            </a:lvl1pPr>
          </a:lstStyle>
          <a:p>
            <a:endParaRPr lang="en-US" dirty="0"/>
          </a:p>
        </p:txBody>
      </p:sp>
      <p:sp>
        <p:nvSpPr>
          <p:cNvPr id="8" name="Text Placeholder 7"/>
          <p:cNvSpPr>
            <a:spLocks noGrp="1"/>
          </p:cNvSpPr>
          <p:nvPr>
            <p:ph type="body" sz="quarter" idx="13"/>
          </p:nvPr>
        </p:nvSpPr>
        <p:spPr>
          <a:xfrm>
            <a:off x="6697136" y="1524002"/>
            <a:ext cx="5058833" cy="4180417"/>
          </a:xfrm>
        </p:spPr>
        <p:txBody>
          <a:bodyPr anchor="ctr">
            <a:normAutofit/>
          </a:bodyPr>
          <a:lstStyle>
            <a:lvl1pPr marL="0" indent="0" algn="l">
              <a:lnSpc>
                <a:spcPct val="120000"/>
              </a:lnSpc>
              <a:spcBef>
                <a:spcPts val="0"/>
              </a:spcBef>
              <a:spcAft>
                <a:spcPts val="800"/>
              </a:spcAft>
              <a:buNone/>
              <a:defRPr sz="2000" b="0" i="0" baseline="0">
                <a:latin typeface="Trefoil Sans"/>
                <a:cs typeface="Trefoil Sans"/>
              </a:defRPr>
            </a:lvl1pPr>
            <a:lvl2pPr marL="336550" indent="0">
              <a:buNone/>
              <a:defRPr/>
            </a:lvl2pPr>
            <a:lvl3pPr marL="746125" indent="0">
              <a:buNone/>
              <a:defRPr/>
            </a:lvl3pPr>
            <a:lvl4pPr marL="1131888" indent="0">
              <a:buNone/>
              <a:defRPr/>
            </a:lvl4pPr>
            <a:lvl5pPr marL="1541463" indent="0">
              <a:buNone/>
              <a:defRPr/>
            </a:lvl5pPr>
          </a:lstStyle>
          <a:p>
            <a:pPr lvl="0"/>
            <a:r>
              <a:rPr lang="en-US" dirty="0"/>
              <a:t>Click to edit Master text styles</a:t>
            </a:r>
          </a:p>
        </p:txBody>
      </p:sp>
      <p:sp>
        <p:nvSpPr>
          <p:cNvPr id="6" name="Text Placeholder 5"/>
          <p:cNvSpPr>
            <a:spLocks noGrp="1"/>
          </p:cNvSpPr>
          <p:nvPr>
            <p:ph type="body" sz="quarter" idx="14"/>
          </p:nvPr>
        </p:nvSpPr>
        <p:spPr>
          <a:xfrm>
            <a:off x="463298" y="-41636"/>
            <a:ext cx="10145183" cy="626533"/>
          </a:xfrm>
        </p:spPr>
        <p:txBody>
          <a:bodyPr lIns="0" tIns="0" rIns="0" bIns="0" anchor="b">
            <a:normAutofit/>
          </a:bodyPr>
          <a:lstStyle>
            <a:lvl1pPr marL="0" indent="0">
              <a:buNone/>
              <a:defRPr sz="1600" b="0" i="0" cap="all">
                <a:solidFill>
                  <a:srgbClr val="000000"/>
                </a:solidFill>
                <a:latin typeface="Trefoil Sans SemiBold"/>
                <a:cs typeface="Trefoil Sans SemiBold"/>
              </a:defRPr>
            </a:lvl1pPr>
            <a:lvl2pPr marL="336550" indent="0">
              <a:buNone/>
              <a:defRPr/>
            </a:lvl2pPr>
            <a:lvl3pPr marL="746125" indent="0">
              <a:buNone/>
              <a:defRPr/>
            </a:lvl3pPr>
            <a:lvl4pPr marL="1131888" indent="0">
              <a:buNone/>
              <a:defRPr/>
            </a:lvl4pPr>
            <a:lvl5pPr marL="1541463" indent="0">
              <a:buNone/>
              <a:defRPr/>
            </a:lvl5pPr>
          </a:lstStyle>
          <a:p>
            <a:pPr lvl="0"/>
            <a:r>
              <a:rPr lang="en-US" dirty="0"/>
              <a:t>Click to edit Master text styles</a:t>
            </a:r>
          </a:p>
        </p:txBody>
      </p:sp>
      <p:sp>
        <p:nvSpPr>
          <p:cNvPr id="11" name="Rectangle 10"/>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a:latin typeface="Trefoil Sans"/>
              </a:rPr>
              <a:t>CONTENT PAGE WITH EYEBROW &amp; IMAGE LEFT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849" y="6293866"/>
            <a:ext cx="546111" cy="392517"/>
          </a:xfrm>
          <a:prstGeom prst="rect">
            <a:avLst/>
          </a:prstGeom>
        </p:spPr>
      </p:pic>
      <p:sp>
        <p:nvSpPr>
          <p:cNvPr id="13" name="Text Placeholder 5"/>
          <p:cNvSpPr>
            <a:spLocks noGrp="1"/>
          </p:cNvSpPr>
          <p:nvPr>
            <p:ph idx="1"/>
          </p:nvPr>
        </p:nvSpPr>
        <p:spPr>
          <a:xfrm>
            <a:off x="460781" y="1428434"/>
            <a:ext cx="11617055" cy="42423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71530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ent page with eyebrow &amp; image R">
    <p:spTree>
      <p:nvGrpSpPr>
        <p:cNvPr id="1" name=""/>
        <p:cNvGrpSpPr/>
        <p:nvPr/>
      </p:nvGrpSpPr>
      <p:grpSpPr>
        <a:xfrm>
          <a:off x="0" y="0"/>
          <a:ext cx="0" cy="0"/>
          <a:chOff x="0" y="0"/>
          <a:chExt cx="0" cy="0"/>
        </a:xfrm>
      </p:grpSpPr>
      <p:sp>
        <p:nvSpPr>
          <p:cNvPr id="10" name="Rectangle 9"/>
          <p:cNvSpPr/>
          <p:nvPr userDrawn="1"/>
        </p:nvSpPr>
        <p:spPr>
          <a:xfrm>
            <a:off x="4"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1800" dirty="0">
              <a:latin typeface="Trefoil Sans"/>
            </a:endParaRPr>
          </a:p>
        </p:txBody>
      </p:sp>
      <p:sp>
        <p:nvSpPr>
          <p:cNvPr id="2" name="Title 1"/>
          <p:cNvSpPr>
            <a:spLocks noGrp="1"/>
          </p:cNvSpPr>
          <p:nvPr>
            <p:ph type="title"/>
          </p:nvPr>
        </p:nvSpPr>
        <p:spPr>
          <a:xfrm>
            <a:off x="463298" y="626535"/>
            <a:ext cx="10024300" cy="741501"/>
          </a:xfrm>
        </p:spPr>
        <p:txBody>
          <a:bodyPr lIns="0" tIns="0" rIns="0" bIns="0" anchor="t"/>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a:xfrm>
            <a:off x="6034394" y="1566332"/>
            <a:ext cx="6354972" cy="4162464"/>
          </a:xfrm>
          <a:prstGeom prst="rect">
            <a:avLst/>
          </a:prstGeom>
        </p:spPr>
        <p:txBody>
          <a:bodyPr/>
          <a:lstStyle>
            <a:lvl1pPr marL="0" indent="0">
              <a:buSzPct val="90000"/>
              <a:buFont typeface="Arial"/>
              <a:buNone/>
              <a:defRPr sz="2000" b="0" i="0">
                <a:latin typeface="Trefoil Sans"/>
              </a:defRPr>
            </a:lvl1pPr>
            <a:lvl2pPr marL="342900" indent="-228600">
              <a:spcBef>
                <a:spcPts val="0"/>
              </a:spcBef>
              <a:buSzPct val="90000"/>
              <a:buFont typeface="Arial"/>
              <a:buChar char="•"/>
              <a:defRPr sz="2000"/>
            </a:lvl2pPr>
            <a:lvl3pPr marL="685800" indent="-228600">
              <a:buSzPct val="90000"/>
              <a:buFont typeface="Courier New"/>
              <a:buChar char="o"/>
              <a:defRPr sz="2000"/>
            </a:lvl3pPr>
            <a:lvl4pPr marL="1028700" indent="-228600">
              <a:buSzPct val="90000"/>
              <a:buFont typeface="Arial"/>
              <a:buChar char="•"/>
              <a:defRPr sz="2000"/>
            </a:lvl4pPr>
            <a:lvl5pPr marL="1435100" indent="-241300">
              <a:buSzPct val="90000"/>
              <a:buFont typeface="Courier New"/>
              <a:buChar char="o"/>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1"/>
          </p:nvPr>
        </p:nvSpPr>
        <p:spPr/>
        <p:txBody>
          <a:bodyPr/>
          <a:lstStyle>
            <a:lvl1pPr>
              <a:defRPr b="0" i="0">
                <a:solidFill>
                  <a:srgbClr val="FFFFFF"/>
                </a:solidFill>
                <a:latin typeface="Trefoil Sans"/>
                <a:cs typeface="Trefoil Sans"/>
              </a:defRPr>
            </a:lvl1pPr>
          </a:lstStyle>
          <a:p>
            <a:fld id="{F8C12AA3-6E81-C746-8BB2-6661939CBDDC}" type="slidenum">
              <a:rPr lang="en-US" smtClean="0"/>
              <a:pPr/>
              <a:t>‹#›</a:t>
            </a:fld>
            <a:endParaRPr lang="en-US" dirty="0"/>
          </a:p>
        </p:txBody>
      </p:sp>
      <p:sp>
        <p:nvSpPr>
          <p:cNvPr id="4" name="Footer Placeholder 3"/>
          <p:cNvSpPr>
            <a:spLocks noGrp="1"/>
          </p:cNvSpPr>
          <p:nvPr>
            <p:ph type="ftr" sz="quarter" idx="12"/>
          </p:nvPr>
        </p:nvSpPr>
        <p:spPr/>
        <p:txBody>
          <a:bodyPr/>
          <a:lstStyle>
            <a:lvl1pPr>
              <a:defRPr b="0" i="0">
                <a:solidFill>
                  <a:srgbClr val="FFFFFF"/>
                </a:solidFill>
                <a:latin typeface="Trefoil Sans"/>
                <a:cs typeface="Trefoil Sans"/>
              </a:defRPr>
            </a:lvl1pPr>
          </a:lstStyle>
          <a:p>
            <a:endParaRPr lang="en-US" dirty="0"/>
          </a:p>
        </p:txBody>
      </p:sp>
      <p:sp>
        <p:nvSpPr>
          <p:cNvPr id="8" name="Text Placeholder 7"/>
          <p:cNvSpPr>
            <a:spLocks noGrp="1"/>
          </p:cNvSpPr>
          <p:nvPr>
            <p:ph type="body" sz="quarter" idx="13"/>
          </p:nvPr>
        </p:nvSpPr>
        <p:spPr>
          <a:xfrm>
            <a:off x="342694" y="1524002"/>
            <a:ext cx="5058833" cy="4180417"/>
          </a:xfrm>
        </p:spPr>
        <p:txBody>
          <a:bodyPr anchor="ctr">
            <a:normAutofit/>
          </a:bodyPr>
          <a:lstStyle>
            <a:lvl1pPr marL="0" indent="0" algn="l">
              <a:lnSpc>
                <a:spcPct val="120000"/>
              </a:lnSpc>
              <a:spcBef>
                <a:spcPts val="0"/>
              </a:spcBef>
              <a:spcAft>
                <a:spcPts val="800"/>
              </a:spcAft>
              <a:buNone/>
              <a:defRPr sz="2000" b="0" i="0" baseline="0">
                <a:latin typeface="Trefoil Sans"/>
                <a:cs typeface="Trefoil Sans"/>
              </a:defRPr>
            </a:lvl1pPr>
            <a:lvl2pPr marL="336550" indent="0">
              <a:buNone/>
              <a:defRPr/>
            </a:lvl2pPr>
            <a:lvl3pPr marL="746125" indent="0">
              <a:buNone/>
              <a:defRPr/>
            </a:lvl3pPr>
            <a:lvl4pPr marL="1131888" indent="0">
              <a:buNone/>
              <a:defRPr/>
            </a:lvl4pPr>
            <a:lvl5pPr marL="1541463" indent="0">
              <a:buNone/>
              <a:defRPr/>
            </a:lvl5pPr>
          </a:lstStyle>
          <a:p>
            <a:pPr lvl="0"/>
            <a:r>
              <a:rPr lang="en-US" dirty="0"/>
              <a:t>Click to edit Master text styles</a:t>
            </a:r>
          </a:p>
        </p:txBody>
      </p:sp>
      <p:sp>
        <p:nvSpPr>
          <p:cNvPr id="6" name="Text Placeholder 5"/>
          <p:cNvSpPr>
            <a:spLocks noGrp="1"/>
          </p:cNvSpPr>
          <p:nvPr>
            <p:ph type="body" sz="quarter" idx="14"/>
          </p:nvPr>
        </p:nvSpPr>
        <p:spPr>
          <a:xfrm>
            <a:off x="463298" y="-41636"/>
            <a:ext cx="10145183" cy="626533"/>
          </a:xfrm>
        </p:spPr>
        <p:txBody>
          <a:bodyPr lIns="0" tIns="0" rIns="0" bIns="0" anchor="b">
            <a:normAutofit/>
          </a:bodyPr>
          <a:lstStyle>
            <a:lvl1pPr marL="0" indent="0">
              <a:buNone/>
              <a:defRPr sz="1600" b="0" i="0" cap="all">
                <a:solidFill>
                  <a:srgbClr val="000000"/>
                </a:solidFill>
                <a:latin typeface="Trefoil Sans SemiBold"/>
                <a:cs typeface="Trefoil Sans SemiBold"/>
              </a:defRPr>
            </a:lvl1pPr>
            <a:lvl2pPr marL="336550" indent="0">
              <a:buNone/>
              <a:defRPr/>
            </a:lvl2pPr>
            <a:lvl3pPr marL="746125" indent="0">
              <a:buNone/>
              <a:defRPr/>
            </a:lvl3pPr>
            <a:lvl4pPr marL="1131888" indent="0">
              <a:buNone/>
              <a:defRPr/>
            </a:lvl4pPr>
            <a:lvl5pPr marL="1541463" indent="0">
              <a:buNone/>
              <a:defRPr/>
            </a:lvl5pPr>
          </a:lstStyle>
          <a:p>
            <a:pPr lvl="0"/>
            <a:r>
              <a:rPr lang="en-US" dirty="0"/>
              <a:t>Click to edit Master text styles</a:t>
            </a:r>
          </a:p>
        </p:txBody>
      </p:sp>
      <p:sp>
        <p:nvSpPr>
          <p:cNvPr id="12" name="Rectangle 11"/>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a:latin typeface="Trefoil Sans"/>
              </a:rPr>
              <a:t>CONTENT PAGE WITH EYEBROW &amp; IMAGE RIGHT</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849" y="6293866"/>
            <a:ext cx="546111" cy="392517"/>
          </a:xfrm>
          <a:prstGeom prst="rect">
            <a:avLst/>
          </a:prstGeom>
        </p:spPr>
      </p:pic>
    </p:spTree>
    <p:extLst>
      <p:ext uri="{BB962C8B-B14F-4D97-AF65-F5344CB8AC3E}">
        <p14:creationId xmlns:p14="http://schemas.microsoft.com/office/powerpoint/2010/main" val="3002306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ntent page with image right">
    <p:spTree>
      <p:nvGrpSpPr>
        <p:cNvPr id="1" name=""/>
        <p:cNvGrpSpPr/>
        <p:nvPr/>
      </p:nvGrpSpPr>
      <p:grpSpPr>
        <a:xfrm>
          <a:off x="0" y="0"/>
          <a:ext cx="0" cy="0"/>
          <a:chOff x="0" y="0"/>
          <a:chExt cx="0" cy="0"/>
        </a:xfrm>
      </p:grpSpPr>
      <p:sp>
        <p:nvSpPr>
          <p:cNvPr id="10" name="Rectangle 9"/>
          <p:cNvSpPr/>
          <p:nvPr userDrawn="1"/>
        </p:nvSpPr>
        <p:spPr>
          <a:xfrm>
            <a:off x="4"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1800" dirty="0">
              <a:latin typeface="Trefoil Sans"/>
            </a:endParaRPr>
          </a:p>
        </p:txBody>
      </p:sp>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a:xfrm>
            <a:off x="6034119" y="1428753"/>
            <a:ext cx="6354972" cy="4162464"/>
          </a:xfrm>
          <a:prstGeom prst="rect">
            <a:avLst/>
          </a:prstGeom>
        </p:spPr>
        <p:txBody>
          <a:bodyPr/>
          <a:lstStyle>
            <a:lvl1pPr marL="0" indent="0">
              <a:buSzPct val="90000"/>
              <a:buFont typeface="Arial"/>
              <a:buNone/>
              <a:defRPr sz="2000" b="0" i="0">
                <a:latin typeface="Trefoil Sans"/>
              </a:defRPr>
            </a:lvl1pPr>
            <a:lvl2pPr marL="342900" indent="-228600">
              <a:spcBef>
                <a:spcPts val="0"/>
              </a:spcBef>
              <a:buSzPct val="90000"/>
              <a:buFont typeface="Arial"/>
              <a:buChar char="•"/>
              <a:defRPr sz="2000"/>
            </a:lvl2pPr>
            <a:lvl3pPr marL="685800" indent="-228600">
              <a:buSzPct val="90000"/>
              <a:buFont typeface="Courier New"/>
              <a:buChar char="o"/>
              <a:defRPr sz="2000"/>
            </a:lvl3pPr>
            <a:lvl4pPr marL="1028700" indent="-228600">
              <a:buSzPct val="90000"/>
              <a:buFont typeface="Arial"/>
              <a:buChar char="•"/>
              <a:defRPr sz="2000"/>
            </a:lvl4pPr>
            <a:lvl5pPr marL="1435100" indent="-241300">
              <a:buSzPct val="90000"/>
              <a:buFont typeface="Courier New"/>
              <a:buChar char="o"/>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1"/>
          </p:nvPr>
        </p:nvSpPr>
        <p:spPr/>
        <p:txBody>
          <a:bodyPr/>
          <a:lstStyle>
            <a:lvl1pPr>
              <a:defRPr b="0" i="0">
                <a:solidFill>
                  <a:srgbClr val="FFFFFF"/>
                </a:solidFill>
                <a:latin typeface="Trefoil Sans"/>
                <a:cs typeface="Trefoil Sans"/>
              </a:defRPr>
            </a:lvl1pPr>
          </a:lstStyle>
          <a:p>
            <a:fld id="{F8C12AA3-6E81-C746-8BB2-6661939CBDDC}" type="slidenum">
              <a:rPr lang="en-US" smtClean="0"/>
              <a:pPr/>
              <a:t>‹#›</a:t>
            </a:fld>
            <a:endParaRPr lang="en-US" dirty="0"/>
          </a:p>
        </p:txBody>
      </p:sp>
      <p:sp>
        <p:nvSpPr>
          <p:cNvPr id="8" name="Text Placeholder 7"/>
          <p:cNvSpPr>
            <a:spLocks noGrp="1"/>
          </p:cNvSpPr>
          <p:nvPr>
            <p:ph type="body" sz="quarter" idx="13"/>
          </p:nvPr>
        </p:nvSpPr>
        <p:spPr>
          <a:xfrm>
            <a:off x="342694" y="1375840"/>
            <a:ext cx="5058833" cy="4180417"/>
          </a:xfrm>
        </p:spPr>
        <p:txBody>
          <a:bodyPr anchor="ctr">
            <a:normAutofit/>
          </a:bodyPr>
          <a:lstStyle>
            <a:lvl1pPr marL="0" indent="0" algn="l">
              <a:lnSpc>
                <a:spcPct val="120000"/>
              </a:lnSpc>
              <a:spcBef>
                <a:spcPts val="0"/>
              </a:spcBef>
              <a:spcAft>
                <a:spcPts val="800"/>
              </a:spcAft>
              <a:buNone/>
              <a:defRPr sz="2000" b="0" i="0" baseline="0">
                <a:latin typeface="Trefoil Sans"/>
                <a:cs typeface="Trefoil Sans"/>
              </a:defRPr>
            </a:lvl1pPr>
            <a:lvl2pPr marL="336550" indent="0">
              <a:buNone/>
              <a:defRPr/>
            </a:lvl2pPr>
            <a:lvl3pPr marL="746125" indent="0">
              <a:buNone/>
              <a:defRPr/>
            </a:lvl3pPr>
            <a:lvl4pPr marL="1131888" indent="0">
              <a:buNone/>
              <a:defRPr/>
            </a:lvl4pPr>
            <a:lvl5pPr marL="1541463" indent="0">
              <a:buNone/>
              <a:defRPr/>
            </a:lvl5pPr>
          </a:lstStyle>
          <a:p>
            <a:pPr lvl="0"/>
            <a:r>
              <a:rPr lang="en-US" dirty="0"/>
              <a:t>Click to edit Master text styles</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a:latin typeface="Trefoil Sans"/>
              </a:rPr>
              <a:t>CONTENT PAGE WITH TEXT</a:t>
            </a:r>
            <a:r>
              <a:rPr lang="en-US" sz="1800" baseline="0" dirty="0">
                <a:latin typeface="Trefoil Sans"/>
              </a:rPr>
              <a:t> &amp;</a:t>
            </a:r>
            <a:r>
              <a:rPr lang="en-US" sz="1800" dirty="0">
                <a:latin typeface="Trefoil Sans"/>
              </a:rPr>
              <a:t> IMAGE RIGHT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849" y="6293866"/>
            <a:ext cx="546111" cy="392517"/>
          </a:xfrm>
          <a:prstGeom prst="rect">
            <a:avLst/>
          </a:prstGeom>
        </p:spPr>
      </p:pic>
      <p:sp>
        <p:nvSpPr>
          <p:cNvPr id="11" name="Footer Placeholder 3"/>
          <p:cNvSpPr>
            <a:spLocks noGrp="1"/>
          </p:cNvSpPr>
          <p:nvPr>
            <p:ph type="ftr" sz="quarter" idx="12"/>
          </p:nvPr>
        </p:nvSpPr>
        <p:spPr>
          <a:xfrm>
            <a:off x="942453" y="6360028"/>
            <a:ext cx="7083947" cy="209549"/>
          </a:xfrm>
        </p:spPr>
        <p:txBody>
          <a:bodyPr/>
          <a:lstStyle>
            <a:lvl1pPr>
              <a:defRPr b="0" i="0">
                <a:solidFill>
                  <a:srgbClr val="FFFFFF"/>
                </a:solidFill>
                <a:latin typeface="Trefoil Sans"/>
                <a:cs typeface="Trefoil Sans"/>
              </a:defRPr>
            </a:lvl1pPr>
          </a:lstStyle>
          <a:p>
            <a:endParaRPr lang="en-US" dirty="0"/>
          </a:p>
        </p:txBody>
      </p:sp>
    </p:spTree>
    <p:extLst>
      <p:ext uri="{BB962C8B-B14F-4D97-AF65-F5344CB8AC3E}">
        <p14:creationId xmlns:p14="http://schemas.microsoft.com/office/powerpoint/2010/main" val="1650258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lvl1pPr>
              <a:defRPr b="0" i="0">
                <a:solidFill>
                  <a:srgbClr val="FFFFFF"/>
                </a:solidFill>
                <a:latin typeface="Trefoil Sans"/>
                <a:cs typeface="Trefoil Sans"/>
              </a:defRPr>
            </a:lvl1pPr>
          </a:lstStyle>
          <a:p>
            <a:fld id="{F8C12AA3-6E81-C746-8BB2-6661939CBDDC}" type="slidenum">
              <a:rPr lang="en-US" smtClean="0"/>
              <a:pPr/>
              <a:t>‹#›</a:t>
            </a:fld>
            <a:endParaRPr lang="en-US" dirty="0"/>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a:latin typeface="Trefoil Sans"/>
              </a:rPr>
              <a:t>BLANK</a:t>
            </a:r>
          </a:p>
        </p:txBody>
      </p:sp>
    </p:spTree>
    <p:extLst>
      <p:ext uri="{BB962C8B-B14F-4D97-AF65-F5344CB8AC3E}">
        <p14:creationId xmlns:p14="http://schemas.microsoft.com/office/powerpoint/2010/main" val="25911376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ntent page with image left">
    <p:spTree>
      <p:nvGrpSpPr>
        <p:cNvPr id="1" name=""/>
        <p:cNvGrpSpPr/>
        <p:nvPr/>
      </p:nvGrpSpPr>
      <p:grpSpPr>
        <a:xfrm>
          <a:off x="0" y="0"/>
          <a:ext cx="0" cy="0"/>
          <a:chOff x="0" y="0"/>
          <a:chExt cx="0" cy="0"/>
        </a:xfrm>
      </p:grpSpPr>
      <p:sp>
        <p:nvSpPr>
          <p:cNvPr id="10" name="Rectangle 9"/>
          <p:cNvSpPr/>
          <p:nvPr userDrawn="1"/>
        </p:nvSpPr>
        <p:spPr>
          <a:xfrm>
            <a:off x="4"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1800" dirty="0">
              <a:latin typeface="Trefoil Sans"/>
            </a:endParaRPr>
          </a:p>
        </p:txBody>
      </p:sp>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Content Placeholder 2"/>
          <p:cNvSpPr>
            <a:spLocks noGrp="1"/>
          </p:cNvSpPr>
          <p:nvPr>
            <p:ph idx="1"/>
          </p:nvPr>
        </p:nvSpPr>
        <p:spPr>
          <a:xfrm>
            <a:off x="471327" y="1439336"/>
            <a:ext cx="6354972" cy="4162464"/>
          </a:xfrm>
          <a:prstGeom prst="rect">
            <a:avLst/>
          </a:prstGeom>
        </p:spPr>
        <p:txBody>
          <a:bodyPr/>
          <a:lstStyle>
            <a:lvl1pPr marL="0" indent="0">
              <a:buSzPct val="90000"/>
              <a:buFont typeface="Arial"/>
              <a:buNone/>
              <a:defRPr sz="2000" b="0" i="0">
                <a:latin typeface="Trefoil Sans"/>
              </a:defRPr>
            </a:lvl1pPr>
            <a:lvl2pPr marL="342900" indent="-228600">
              <a:spcBef>
                <a:spcPts val="0"/>
              </a:spcBef>
              <a:buSzPct val="90000"/>
              <a:buFont typeface="Arial"/>
              <a:buChar char="•"/>
              <a:defRPr sz="2000"/>
            </a:lvl2pPr>
            <a:lvl3pPr marL="685800" indent="-228600">
              <a:buSzPct val="90000"/>
              <a:buFont typeface="Courier New"/>
              <a:buChar char="o"/>
              <a:defRPr sz="2000"/>
            </a:lvl3pPr>
            <a:lvl4pPr marL="1028700" indent="-228600">
              <a:buSzPct val="90000"/>
              <a:buFont typeface="Arial"/>
              <a:buChar char="•"/>
              <a:defRPr sz="2000"/>
            </a:lvl4pPr>
            <a:lvl5pPr marL="1435100" indent="-241300">
              <a:buSzPct val="90000"/>
              <a:buFont typeface="Courier New"/>
              <a:buChar char="o"/>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1"/>
          </p:nvPr>
        </p:nvSpPr>
        <p:spPr/>
        <p:txBody>
          <a:bodyPr/>
          <a:lstStyle>
            <a:lvl1pPr>
              <a:defRPr b="0" i="0">
                <a:solidFill>
                  <a:srgbClr val="FFFFFF"/>
                </a:solidFill>
                <a:latin typeface="Trefoil Sans"/>
                <a:cs typeface="Trefoil Sans"/>
              </a:defRPr>
            </a:lvl1pPr>
          </a:lstStyle>
          <a:p>
            <a:fld id="{F8C12AA3-6E81-C746-8BB2-6661939CBDDC}" type="slidenum">
              <a:rPr lang="en-US" smtClean="0"/>
              <a:pPr/>
              <a:t>‹#›</a:t>
            </a:fld>
            <a:endParaRPr lang="en-US" dirty="0"/>
          </a:p>
        </p:txBody>
      </p:sp>
      <p:sp>
        <p:nvSpPr>
          <p:cNvPr id="4" name="Footer Placeholder 3"/>
          <p:cNvSpPr>
            <a:spLocks noGrp="1"/>
          </p:cNvSpPr>
          <p:nvPr>
            <p:ph type="ftr" sz="quarter" idx="12"/>
          </p:nvPr>
        </p:nvSpPr>
        <p:spPr/>
        <p:txBody>
          <a:bodyPr/>
          <a:lstStyle>
            <a:lvl1pPr>
              <a:defRPr b="0" i="0">
                <a:solidFill>
                  <a:schemeClr val="bg1"/>
                </a:solidFill>
                <a:latin typeface="Trefoil Sans"/>
                <a:cs typeface="Trefoil Sans"/>
              </a:defRPr>
            </a:lvl1pPr>
          </a:lstStyle>
          <a:p>
            <a:endParaRPr lang="en-US" dirty="0"/>
          </a:p>
        </p:txBody>
      </p:sp>
      <p:sp>
        <p:nvSpPr>
          <p:cNvPr id="8" name="Text Placeholder 7"/>
          <p:cNvSpPr>
            <a:spLocks noGrp="1"/>
          </p:cNvSpPr>
          <p:nvPr>
            <p:ph type="body" sz="quarter" idx="13"/>
          </p:nvPr>
        </p:nvSpPr>
        <p:spPr>
          <a:xfrm>
            <a:off x="6713414" y="1524002"/>
            <a:ext cx="5058833" cy="4180417"/>
          </a:xfrm>
        </p:spPr>
        <p:txBody>
          <a:bodyPr anchor="ctr">
            <a:normAutofit/>
          </a:bodyPr>
          <a:lstStyle>
            <a:lvl1pPr marL="0" indent="0" algn="l">
              <a:lnSpc>
                <a:spcPct val="120000"/>
              </a:lnSpc>
              <a:spcBef>
                <a:spcPts val="0"/>
              </a:spcBef>
              <a:spcAft>
                <a:spcPts val="800"/>
              </a:spcAft>
              <a:buNone/>
              <a:defRPr sz="2000" b="0" i="0" baseline="0">
                <a:latin typeface="Trefoil Sans"/>
                <a:cs typeface="Trefoil Sans"/>
              </a:defRPr>
            </a:lvl1pPr>
            <a:lvl2pPr marL="336550" indent="0">
              <a:buNone/>
              <a:defRPr/>
            </a:lvl2pPr>
            <a:lvl3pPr marL="746125" indent="0">
              <a:buNone/>
              <a:defRPr/>
            </a:lvl3pPr>
            <a:lvl4pPr marL="1131888" indent="0">
              <a:buNone/>
              <a:defRPr/>
            </a:lvl4pPr>
            <a:lvl5pPr marL="1541463" indent="0">
              <a:buNone/>
              <a:defRPr/>
            </a:lvl5pPr>
          </a:lstStyle>
          <a:p>
            <a:pPr lvl="0"/>
            <a:r>
              <a:rPr lang="en-US" dirty="0"/>
              <a:t>Click to edit Master text styles</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a:latin typeface="Trefoil Sans"/>
              </a:rPr>
              <a:t>CONTENT PAGE WITH TEXT</a:t>
            </a:r>
            <a:r>
              <a:rPr lang="en-US" sz="1800" baseline="0" dirty="0">
                <a:latin typeface="Trefoil Sans"/>
              </a:rPr>
              <a:t> &amp;</a:t>
            </a:r>
            <a:r>
              <a:rPr lang="en-US" sz="1800" dirty="0">
                <a:latin typeface="Trefoil Sans"/>
              </a:rPr>
              <a:t> IMAGE LEFT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849" y="6293866"/>
            <a:ext cx="546111" cy="392517"/>
          </a:xfrm>
          <a:prstGeom prst="rect">
            <a:avLst/>
          </a:prstGeom>
        </p:spPr>
      </p:pic>
    </p:spTree>
    <p:extLst>
      <p:ext uri="{BB962C8B-B14F-4D97-AF65-F5344CB8AC3E}">
        <p14:creationId xmlns:p14="http://schemas.microsoft.com/office/powerpoint/2010/main" val="14537344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Extra vertical space">
    <p:spTree>
      <p:nvGrpSpPr>
        <p:cNvPr id="1" name=""/>
        <p:cNvGrpSpPr/>
        <p:nvPr/>
      </p:nvGrpSpPr>
      <p:grpSpPr>
        <a:xfrm>
          <a:off x="0" y="0"/>
          <a:ext cx="0" cy="0"/>
          <a:chOff x="0" y="0"/>
          <a:chExt cx="0" cy="0"/>
        </a:xfrm>
      </p:grpSpPr>
      <p:sp>
        <p:nvSpPr>
          <p:cNvPr id="14" name="Rectangle 13"/>
          <p:cNvSpPr/>
          <p:nvPr userDrawn="1"/>
        </p:nvSpPr>
        <p:spPr>
          <a:xfrm>
            <a:off x="-110065" y="-8373"/>
            <a:ext cx="12557760" cy="207264"/>
          </a:xfrm>
          <a:prstGeom prst="rect">
            <a:avLst/>
          </a:prstGeom>
          <a:gradFill flip="none" rotWithShape="1">
            <a:gsLst>
              <a:gs pos="26000">
                <a:schemeClr val="tx2"/>
              </a:gs>
              <a:gs pos="100000">
                <a:srgbClr val="008745"/>
              </a:gs>
              <a:gs pos="0">
                <a:srgbClr val="008745"/>
              </a:gs>
              <a:gs pos="71000">
                <a:schemeClr val="tx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1800" dirty="0">
              <a:latin typeface="Trefoil Sans"/>
            </a:endParaRPr>
          </a:p>
        </p:txBody>
      </p:sp>
      <p:sp>
        <p:nvSpPr>
          <p:cNvPr id="2" name="Title 1"/>
          <p:cNvSpPr>
            <a:spLocks noGrp="1"/>
          </p:cNvSpPr>
          <p:nvPr>
            <p:ph type="title"/>
          </p:nvPr>
        </p:nvSpPr>
        <p:spPr>
          <a:xfrm>
            <a:off x="463296" y="256034"/>
            <a:ext cx="7777013" cy="954793"/>
          </a:xfrm>
        </p:spPr>
        <p:txBody>
          <a:bodyPr/>
          <a:lstStyle>
            <a:lvl1pPr>
              <a:defRPr>
                <a:solidFill>
                  <a:srgbClr val="000000"/>
                </a:solidFill>
              </a:defRPr>
            </a:lvl1pPr>
          </a:lstStyle>
          <a:p>
            <a:r>
              <a:rPr lang="en-US" dirty="0"/>
              <a:t>Click to edit Master title style</a:t>
            </a:r>
          </a:p>
        </p:txBody>
      </p:sp>
      <p:sp>
        <p:nvSpPr>
          <p:cNvPr id="3" name="Slide Number Placeholder 2"/>
          <p:cNvSpPr>
            <a:spLocks noGrp="1"/>
          </p:cNvSpPr>
          <p:nvPr>
            <p:ph type="sldNum" sz="quarter" idx="11"/>
          </p:nvPr>
        </p:nvSpPr>
        <p:spPr/>
        <p:txBody>
          <a:bodyPr/>
          <a:lstStyle/>
          <a:p>
            <a:fld id="{990CBC6E-F1C2-1F47-ABA1-B1BBE767C3DA}" type="slidenum">
              <a:rPr lang="en-US" smtClean="0"/>
              <a:pPr/>
              <a:t>‹#›</a:t>
            </a:fld>
            <a:endParaRPr lang="en-US" dirty="0"/>
          </a:p>
        </p:txBody>
      </p:sp>
      <p:sp>
        <p:nvSpPr>
          <p:cNvPr id="4" name="Footer Placeholder 3"/>
          <p:cNvSpPr>
            <a:spLocks noGrp="1"/>
          </p:cNvSpPr>
          <p:nvPr>
            <p:ph type="ftr" sz="quarter" idx="12"/>
          </p:nvPr>
        </p:nvSpPr>
        <p:spPr>
          <a:xfrm>
            <a:off x="938784" y="6360028"/>
            <a:ext cx="7083947" cy="209549"/>
          </a:xfrm>
        </p:spPr>
        <p:txBody>
          <a:bodyPr/>
          <a:lstStyle/>
          <a:p>
            <a:endParaRPr lang="en-US" dirty="0"/>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a:latin typeface="Trefoil Sans"/>
              </a:rPr>
              <a:t>EXTRA VERTICAL SPACE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482" y="6276800"/>
            <a:ext cx="572844" cy="409583"/>
          </a:xfrm>
          <a:prstGeom prst="rect">
            <a:avLst/>
          </a:prstGeom>
        </p:spPr>
      </p:pic>
      <p:sp>
        <p:nvSpPr>
          <p:cNvPr id="11" name="Text Placeholder 5"/>
          <p:cNvSpPr>
            <a:spLocks noGrp="1"/>
          </p:cNvSpPr>
          <p:nvPr>
            <p:ph idx="1"/>
          </p:nvPr>
        </p:nvSpPr>
        <p:spPr>
          <a:xfrm>
            <a:off x="460781" y="1428434"/>
            <a:ext cx="11617055" cy="42423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35717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ntent page Bottom Green Bar">
    <p:spTree>
      <p:nvGrpSpPr>
        <p:cNvPr id="1" name=""/>
        <p:cNvGrpSpPr/>
        <p:nvPr/>
      </p:nvGrpSpPr>
      <p:grpSpPr>
        <a:xfrm>
          <a:off x="0" y="0"/>
          <a:ext cx="0" cy="0"/>
          <a:chOff x="0" y="0"/>
          <a:chExt cx="0" cy="0"/>
        </a:xfrm>
      </p:grpSpPr>
      <p:sp>
        <p:nvSpPr>
          <p:cNvPr id="5" name="Rectangle 4"/>
          <p:cNvSpPr/>
          <p:nvPr userDrawn="1"/>
        </p:nvSpPr>
        <p:spPr>
          <a:xfrm>
            <a:off x="4" y="6070601"/>
            <a:ext cx="12192001" cy="803468"/>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en-US" sz="1800" dirty="0">
              <a:latin typeface="Trefoil Sans"/>
            </a:endParaRPr>
          </a:p>
        </p:txBody>
      </p:sp>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Slide Number Placeholder 2"/>
          <p:cNvSpPr>
            <a:spLocks noGrp="1"/>
          </p:cNvSpPr>
          <p:nvPr>
            <p:ph type="sldNum" sz="quarter" idx="11"/>
          </p:nvPr>
        </p:nvSpPr>
        <p:spPr/>
        <p:txBody>
          <a:bodyPr/>
          <a:lstStyle>
            <a:lvl1pPr>
              <a:defRPr>
                <a:solidFill>
                  <a:srgbClr val="FFFFFF"/>
                </a:solidFill>
              </a:defRPr>
            </a:lvl1pPr>
          </a:lstStyle>
          <a:p>
            <a:fld id="{990CBC6E-F1C2-1F47-ABA1-B1BBE767C3DA}" type="slidenum">
              <a:rPr lang="en-US" smtClean="0"/>
              <a:pPr/>
              <a:t>‹#›</a:t>
            </a:fld>
            <a:endParaRPr lang="en-US" dirty="0"/>
          </a:p>
        </p:txBody>
      </p:sp>
      <p:sp>
        <p:nvSpPr>
          <p:cNvPr id="4" name="Footer Placeholder 3"/>
          <p:cNvSpPr>
            <a:spLocks noGrp="1"/>
          </p:cNvSpPr>
          <p:nvPr>
            <p:ph type="ftr" sz="quarter" idx="12"/>
          </p:nvPr>
        </p:nvSpPr>
        <p:spPr/>
        <p:txBody>
          <a:bodyPr/>
          <a:lstStyle>
            <a:lvl1pPr>
              <a:defRPr>
                <a:solidFill>
                  <a:schemeClr val="bg1"/>
                </a:solidFill>
              </a:defRPr>
            </a:lvl1pPr>
          </a:lstStyle>
          <a:p>
            <a:endParaRPr lang="en-US" dirty="0"/>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a:latin typeface="Trefoil Sans"/>
              </a:rPr>
              <a:t>CONTENT PAGE BOTTOM GREEN BAR</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849" y="6293866"/>
            <a:ext cx="546111" cy="392517"/>
          </a:xfrm>
          <a:prstGeom prst="rect">
            <a:avLst/>
          </a:prstGeom>
        </p:spPr>
      </p:pic>
      <p:sp>
        <p:nvSpPr>
          <p:cNvPr id="8" name="Content Placeholder 7"/>
          <p:cNvSpPr>
            <a:spLocks noGrp="1"/>
          </p:cNvSpPr>
          <p:nvPr>
            <p:ph sz="quarter" idx="14"/>
          </p:nvPr>
        </p:nvSpPr>
        <p:spPr>
          <a:xfrm>
            <a:off x="466877" y="1153276"/>
            <a:ext cx="11174791" cy="4242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43932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Right, 1/2 page bleed">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870349" y="1143000"/>
            <a:ext cx="7321651" cy="5731933"/>
          </a:xfrm>
          <a:prstGeom prst="rect">
            <a:avLst/>
          </a:prstGeom>
          <a:solidFill>
            <a:schemeClr val="bg1">
              <a:lumMod val="95000"/>
            </a:schemeClr>
          </a:solidFill>
        </p:spPr>
        <p:txBody>
          <a:bodyPr/>
          <a:lstStyle>
            <a:lvl1pPr>
              <a:buSzPct val="100000"/>
              <a:defRPr/>
            </a:lvl1pPr>
          </a:lstStyle>
          <a:p>
            <a:r>
              <a:rPr lang="en-US" dirty="0"/>
              <a:t>Drag picture to placeholder or click icon to add</a:t>
            </a:r>
          </a:p>
        </p:txBody>
      </p:sp>
      <p:sp>
        <p:nvSpPr>
          <p:cNvPr id="13" name="Content Placeholder 2"/>
          <p:cNvSpPr>
            <a:spLocks noGrp="1"/>
          </p:cNvSpPr>
          <p:nvPr>
            <p:ph sz="half" idx="11"/>
          </p:nvPr>
        </p:nvSpPr>
        <p:spPr>
          <a:xfrm>
            <a:off x="463872" y="1422118"/>
            <a:ext cx="4206499" cy="5096692"/>
          </a:xfrm>
          <a:prstGeom prst="rect">
            <a:avLst/>
          </a:prstGeom>
        </p:spPr>
        <p:txBody>
          <a:bodyPr>
            <a:normAutofit/>
          </a:bodyPr>
          <a:lstStyle>
            <a:lvl1pPr marL="0" indent="0">
              <a:buClrTx/>
              <a:buSzPct val="100000"/>
              <a:buNone/>
              <a:defRPr sz="2400">
                <a:solidFill>
                  <a:schemeClr val="tx1"/>
                </a:solidFill>
              </a:defRPr>
            </a:lvl1pPr>
            <a:lvl2pPr marL="192024" indent="-192024">
              <a:buClrTx/>
              <a:buSzPct val="100000"/>
              <a:buFont typeface="Arial"/>
              <a:buChar char="•"/>
              <a:defRPr sz="2400">
                <a:solidFill>
                  <a:schemeClr val="tx1"/>
                </a:solidFill>
              </a:defRPr>
            </a:lvl2pPr>
            <a:lvl3pPr>
              <a:buClr>
                <a:srgbClr val="006601"/>
              </a:buClr>
              <a:defRPr sz="1600"/>
            </a:lvl3pPr>
            <a:lvl4pPr>
              <a:buClr>
                <a:srgbClr val="006601"/>
              </a:buClr>
              <a:defRPr sz="1600"/>
            </a:lvl4pPr>
            <a:lvl5pPr>
              <a:buClr>
                <a:srgbClr val="006601"/>
              </a:buCl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3" name="Slide Number Placeholder 2"/>
          <p:cNvSpPr>
            <a:spLocks noGrp="1"/>
          </p:cNvSpPr>
          <p:nvPr>
            <p:ph type="sldNum" sz="quarter" idx="12"/>
          </p:nvPr>
        </p:nvSpPr>
        <p:spPr/>
        <p:txBody>
          <a:bodyPr/>
          <a:lstStyle>
            <a:lvl1pPr>
              <a:defRPr>
                <a:solidFill>
                  <a:srgbClr val="000000"/>
                </a:solidFill>
              </a:defRPr>
            </a:lvl1pPr>
          </a:lstStyle>
          <a:p>
            <a:fld id="{F8C12AA3-6E81-C746-8BB2-6661939CBDDC}"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a:latin typeface="Trefoil Sans"/>
              </a:rPr>
              <a:t>PHOTO RIGHT, ½-PAGE BLEED</a:t>
            </a:r>
          </a:p>
        </p:txBody>
      </p:sp>
    </p:spTree>
    <p:extLst>
      <p:ext uri="{BB962C8B-B14F-4D97-AF65-F5344CB8AC3E}">
        <p14:creationId xmlns:p14="http://schemas.microsoft.com/office/powerpoint/2010/main" val="29713837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Left 1/2 page bleed">
    <p:spTree>
      <p:nvGrpSpPr>
        <p:cNvPr id="1" name=""/>
        <p:cNvGrpSpPr/>
        <p:nvPr/>
      </p:nvGrpSpPr>
      <p:grpSpPr>
        <a:xfrm>
          <a:off x="0" y="0"/>
          <a:ext cx="0" cy="0"/>
          <a:chOff x="0" y="0"/>
          <a:chExt cx="0" cy="0"/>
        </a:xfrm>
      </p:grpSpPr>
      <p:sp>
        <p:nvSpPr>
          <p:cNvPr id="13" name="Content Placeholder 2"/>
          <p:cNvSpPr>
            <a:spLocks noGrp="1"/>
          </p:cNvSpPr>
          <p:nvPr>
            <p:ph sz="half" idx="11"/>
          </p:nvPr>
        </p:nvSpPr>
        <p:spPr>
          <a:xfrm>
            <a:off x="7629071" y="1539999"/>
            <a:ext cx="4206499" cy="5093208"/>
          </a:xfrm>
          <a:prstGeom prst="rect">
            <a:avLst/>
          </a:prstGeom>
        </p:spPr>
        <p:txBody>
          <a:bodyPr>
            <a:normAutofit/>
          </a:bodyPr>
          <a:lstStyle>
            <a:lvl1pPr marL="0" indent="0">
              <a:buClrTx/>
              <a:buSzPct val="100000"/>
              <a:buNone/>
              <a:defRPr sz="2400">
                <a:solidFill>
                  <a:schemeClr val="tx1"/>
                </a:solidFill>
              </a:defRPr>
            </a:lvl1pPr>
            <a:lvl2pPr marL="192024" indent="-192024">
              <a:buClrTx/>
              <a:buSzPct val="100000"/>
              <a:buFont typeface="Arial"/>
              <a:buChar char="•"/>
              <a:defRPr sz="2400">
                <a:solidFill>
                  <a:schemeClr val="tx1"/>
                </a:solidFill>
              </a:defRPr>
            </a:lvl2pPr>
            <a:lvl3pPr>
              <a:buClr>
                <a:srgbClr val="006601"/>
              </a:buClr>
              <a:defRPr sz="1600"/>
            </a:lvl3pPr>
            <a:lvl4pPr>
              <a:buClr>
                <a:srgbClr val="006601"/>
              </a:buClr>
              <a:defRPr sz="1600"/>
            </a:lvl4pPr>
            <a:lvl5pPr>
              <a:buClr>
                <a:srgbClr val="006601"/>
              </a:buCl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8" name="Picture Placeholder 7"/>
          <p:cNvSpPr>
            <a:spLocks noGrp="1"/>
          </p:cNvSpPr>
          <p:nvPr>
            <p:ph type="pic" sz="quarter" idx="10"/>
          </p:nvPr>
        </p:nvSpPr>
        <p:spPr>
          <a:xfrm>
            <a:off x="0" y="1143000"/>
            <a:ext cx="7321651" cy="5715000"/>
          </a:xfrm>
          <a:prstGeom prst="rect">
            <a:avLst/>
          </a:prstGeom>
          <a:solidFill>
            <a:schemeClr val="bg1">
              <a:lumMod val="95000"/>
            </a:schemeClr>
          </a:solidFill>
        </p:spPr>
        <p:txBody>
          <a:bodyPr/>
          <a:lstStyle>
            <a:lvl1pPr>
              <a:buSzPct val="100000"/>
              <a:defRPr/>
            </a:lvl1pPr>
          </a:lstStyle>
          <a:p>
            <a:r>
              <a:rPr lang="en-US" dirty="0"/>
              <a:t>Drag picture to placeholder or click icon to add</a:t>
            </a:r>
          </a:p>
        </p:txBody>
      </p:sp>
      <p:sp>
        <p:nvSpPr>
          <p:cNvPr id="3" name="Slide Number Placeholder 2"/>
          <p:cNvSpPr>
            <a:spLocks noGrp="1"/>
          </p:cNvSpPr>
          <p:nvPr>
            <p:ph type="sldNum" sz="quarter" idx="12"/>
          </p:nvPr>
        </p:nvSpPr>
        <p:spPr/>
        <p:txBody>
          <a:bodyPr/>
          <a:lstStyle/>
          <a:p>
            <a:fld id="{F8C12AA3-6E81-C746-8BB2-6661939CBDDC}"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p>
        </p:txBody>
      </p:sp>
      <p:sp>
        <p:nvSpPr>
          <p:cNvPr id="7" name="Rectangle 6"/>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a:latin typeface="Trefoil Sans"/>
              </a:rPr>
              <a:t>PHOTO LEFT, ½-PAGE BLEED</a:t>
            </a:r>
          </a:p>
        </p:txBody>
      </p:sp>
    </p:spTree>
    <p:extLst>
      <p:ext uri="{BB962C8B-B14F-4D97-AF65-F5344CB8AC3E}">
        <p14:creationId xmlns:p14="http://schemas.microsoft.com/office/powerpoint/2010/main" val="2317536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TwoLineTitle-TwoLineSub-2">
    <p:bg>
      <p:bgPr>
        <a:solidFill>
          <a:srgbClr val="00AE58"/>
        </a:solidFill>
        <a:effectLst/>
      </p:bgPr>
    </p:bg>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8D0AA302-42CA-A640-B863-AC7930941812}"/>
              </a:ext>
            </a:extLst>
          </p:cNvPr>
          <p:cNvSpPr>
            <a:spLocks noGrp="1"/>
          </p:cNvSpPr>
          <p:nvPr>
            <p:ph type="body" sz="quarter" idx="14"/>
          </p:nvPr>
        </p:nvSpPr>
        <p:spPr>
          <a:xfrm>
            <a:off x="6001871" y="3133165"/>
            <a:ext cx="5934201" cy="838020"/>
          </a:xfrm>
        </p:spPr>
        <p:txBody>
          <a:bodyPr wrap="none" anchor="t">
            <a:noAutofit/>
          </a:bodyPr>
          <a:lstStyle>
            <a:lvl1pPr marL="0" indent="0" algn="l">
              <a:lnSpc>
                <a:spcPct val="80000"/>
              </a:lnSpc>
              <a:buNone/>
              <a:defRPr b="1" i="0">
                <a:solidFill>
                  <a:schemeClr val="bg1"/>
                </a:solidFill>
                <a:latin typeface="+mj-lt"/>
              </a:defRPr>
            </a:lvl1pPr>
          </a:lstStyle>
          <a:p>
            <a:pPr lvl="0"/>
            <a:r>
              <a:rPr lang="en-US" dirty="0"/>
              <a:t>Click to edit Master text styles</a:t>
            </a:r>
          </a:p>
        </p:txBody>
      </p:sp>
      <p:sp>
        <p:nvSpPr>
          <p:cNvPr id="16" name="Slide Number Placeholder 3">
            <a:extLst>
              <a:ext uri="{FF2B5EF4-FFF2-40B4-BE49-F238E27FC236}">
                <a16:creationId xmlns:a16="http://schemas.microsoft.com/office/drawing/2014/main" id="{773ED18C-A751-664E-B5D7-438CCCA10D97}"/>
              </a:ext>
            </a:extLst>
          </p:cNvPr>
          <p:cNvSpPr>
            <a:spLocks noGrp="1"/>
          </p:cNvSpPr>
          <p:nvPr>
            <p:ph type="sldNum" sz="quarter" idx="12"/>
          </p:nvPr>
        </p:nvSpPr>
        <p:spPr>
          <a:xfrm>
            <a:off x="11806299" y="6493103"/>
            <a:ext cx="387227" cy="365125"/>
          </a:xfrm>
        </p:spPr>
        <p:txBody>
          <a:bodyPr/>
          <a:lstStyle>
            <a:lvl1pPr algn="ctr">
              <a:defRPr sz="900" b="0" i="0">
                <a:solidFill>
                  <a:schemeClr val="bg1"/>
                </a:solidFill>
                <a:latin typeface="+mj-lt"/>
              </a:defRPr>
            </a:lvl1pPr>
          </a:lstStyle>
          <a:p>
            <a:fld id="{B313FE93-4A89-BF45-9FF6-203250506450}" type="slidenum">
              <a:rPr lang="en-US" smtClean="0"/>
              <a:pPr/>
              <a:t>‹#›</a:t>
            </a:fld>
            <a:endParaRPr lang="en-US" dirty="0"/>
          </a:p>
        </p:txBody>
      </p:sp>
      <p:sp>
        <p:nvSpPr>
          <p:cNvPr id="17" name="TextBox 16">
            <a:extLst>
              <a:ext uri="{FF2B5EF4-FFF2-40B4-BE49-F238E27FC236}">
                <a16:creationId xmlns:a16="http://schemas.microsoft.com/office/drawing/2014/main" id="{74A0174E-52F3-CD40-B4E7-064136FC1203}"/>
              </a:ext>
            </a:extLst>
          </p:cNvPr>
          <p:cNvSpPr txBox="1"/>
          <p:nvPr userDrawn="1"/>
        </p:nvSpPr>
        <p:spPr>
          <a:xfrm>
            <a:off x="6015039" y="2609817"/>
            <a:ext cx="816964" cy="27699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GSUSA | </a:t>
            </a:r>
          </a:p>
        </p:txBody>
      </p:sp>
      <p:sp>
        <p:nvSpPr>
          <p:cNvPr id="18" name="Text Placeholder 6">
            <a:extLst>
              <a:ext uri="{FF2B5EF4-FFF2-40B4-BE49-F238E27FC236}">
                <a16:creationId xmlns:a16="http://schemas.microsoft.com/office/drawing/2014/main" id="{E81C5985-D6A5-1D46-B577-773AE1A83AB5}"/>
              </a:ext>
            </a:extLst>
          </p:cNvPr>
          <p:cNvSpPr>
            <a:spLocks noGrp="1"/>
          </p:cNvSpPr>
          <p:nvPr>
            <p:ph type="body" sz="quarter" idx="15" hasCustomPrompt="1"/>
          </p:nvPr>
        </p:nvSpPr>
        <p:spPr>
          <a:xfrm>
            <a:off x="6681731" y="2631683"/>
            <a:ext cx="5254341" cy="359363"/>
          </a:xfrm>
        </p:spPr>
        <p:txBody>
          <a:bodyPr>
            <a:noAutofit/>
          </a:bodyPr>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 Area</a:t>
            </a:r>
          </a:p>
        </p:txBody>
      </p:sp>
      <p:sp>
        <p:nvSpPr>
          <p:cNvPr id="19" name="Rectangle 18">
            <a:extLst>
              <a:ext uri="{FF2B5EF4-FFF2-40B4-BE49-F238E27FC236}">
                <a16:creationId xmlns:a16="http://schemas.microsoft.com/office/drawing/2014/main" id="{D825434C-D068-DC47-A812-2601205FA9B7}"/>
              </a:ext>
            </a:extLst>
          </p:cNvPr>
          <p:cNvSpPr/>
          <p:nvPr userDrawn="1"/>
        </p:nvSpPr>
        <p:spPr>
          <a:xfrm>
            <a:off x="226580" y="6439483"/>
            <a:ext cx="7661651" cy="338554"/>
          </a:xfrm>
          <a:prstGeom prst="rect">
            <a:avLst/>
          </a:prstGeom>
        </p:spPr>
        <p:txBody>
          <a:bodyPr wrap="square">
            <a:spAutoFi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mj-lt"/>
                <a:cs typeface="Arial" panose="020B0604020202020204" pitchFamily="34" charset="0"/>
              </a:rPr>
              <a:t>©2020 Girl Scouts of the USA. All Rights Reserved. </a:t>
            </a:r>
          </a:p>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mj-lt"/>
                <a:cs typeface="Arial" panose="020B0604020202020204" pitchFamily="34" charset="0"/>
              </a:rPr>
              <a:t>Confidential and proprietary/ Not for public distribution / Do Not Copy / For discussion purposes only​</a:t>
            </a:r>
          </a:p>
        </p:txBody>
      </p:sp>
      <p:pic>
        <p:nvPicPr>
          <p:cNvPr id="20" name="Picture 19">
            <a:extLst>
              <a:ext uri="{FF2B5EF4-FFF2-40B4-BE49-F238E27FC236}">
                <a16:creationId xmlns:a16="http://schemas.microsoft.com/office/drawing/2014/main" id="{0D9B5D01-467C-FF4C-9DD4-96614F8D4B7A}"/>
              </a:ext>
            </a:extLst>
          </p:cNvPr>
          <p:cNvPicPr>
            <a:picLocks/>
          </p:cNvPicPr>
          <p:nvPr userDrawn="1"/>
        </p:nvPicPr>
        <p:blipFill rotWithShape="1">
          <a:blip r:embed="rId3" cstate="screen">
            <a:alphaModFix/>
            <a:extLst>
              <a:ext uri="{28A0092B-C50C-407E-A947-70E740481C1C}">
                <a14:useLocalDpi xmlns:a14="http://schemas.microsoft.com/office/drawing/2010/main"/>
              </a:ext>
            </a:extLst>
          </a:blip>
          <a:srcRect t="46902"/>
          <a:stretch/>
        </p:blipFill>
        <p:spPr>
          <a:xfrm>
            <a:off x="11640973" y="-5671"/>
            <a:ext cx="550862" cy="568068"/>
          </a:xfrm>
          <a:prstGeom prst="rect">
            <a:avLst/>
          </a:prstGeom>
        </p:spPr>
      </p:pic>
      <p:sp>
        <p:nvSpPr>
          <p:cNvPr id="11" name="Content Placeholder 18">
            <a:extLst>
              <a:ext uri="{FF2B5EF4-FFF2-40B4-BE49-F238E27FC236}">
                <a16:creationId xmlns:a16="http://schemas.microsoft.com/office/drawing/2014/main" id="{E1BC0AF1-B755-EE46-AD25-3DA0C82B6FCD}"/>
              </a:ext>
            </a:extLst>
          </p:cNvPr>
          <p:cNvSpPr>
            <a:spLocks noGrp="1"/>
          </p:cNvSpPr>
          <p:nvPr>
            <p:ph sz="quarter" idx="11"/>
          </p:nvPr>
        </p:nvSpPr>
        <p:spPr>
          <a:xfrm>
            <a:off x="6001870" y="4080556"/>
            <a:ext cx="5914533" cy="749852"/>
          </a:xfrm>
        </p:spPr>
        <p:txBody>
          <a:bodyPr wrap="none">
            <a:noAutofit/>
          </a:bodyPr>
          <a:lstStyle>
            <a:lvl1pPr marL="0" indent="0">
              <a:lnSpc>
                <a:spcPct val="80000"/>
              </a:lnSpc>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4" name="Picture Placeholder 2">
            <a:extLst>
              <a:ext uri="{FF2B5EF4-FFF2-40B4-BE49-F238E27FC236}">
                <a16:creationId xmlns:a16="http://schemas.microsoft.com/office/drawing/2014/main" id="{B9864DA5-4C4B-1644-B2F8-BEF625FEC78B}"/>
              </a:ext>
            </a:extLst>
          </p:cNvPr>
          <p:cNvSpPr>
            <a:spLocks noGrp="1"/>
          </p:cNvSpPr>
          <p:nvPr>
            <p:ph type="pic" sz="quarter" idx="18"/>
          </p:nvPr>
        </p:nvSpPr>
        <p:spPr>
          <a:xfrm>
            <a:off x="914400" y="558688"/>
            <a:ext cx="4505351" cy="4505351"/>
          </a:xfrm>
          <a:prstGeom prst="ellipse">
            <a:avLst/>
          </a:prstGeom>
          <a:ln>
            <a:solidFill>
              <a:schemeClr val="bg1">
                <a:lumMod val="95000"/>
              </a:schemeClr>
            </a:solidFill>
          </a:ln>
        </p:spPr>
        <p:txBody>
          <a:bodyPr anchor="ctr"/>
          <a:lstStyle>
            <a:lvl1pPr marL="0" indent="0" algn="ctr">
              <a:buNone/>
              <a:defRPr>
                <a:solidFill>
                  <a:schemeClr val="bg1"/>
                </a:solidFill>
              </a:defRPr>
            </a:lvl1pPr>
          </a:lstStyle>
          <a:p>
            <a:endParaRPr lang="en-US"/>
          </a:p>
        </p:txBody>
      </p:sp>
      <p:sp>
        <p:nvSpPr>
          <p:cNvPr id="24" name="Content Placeholder 18">
            <a:extLst>
              <a:ext uri="{FF2B5EF4-FFF2-40B4-BE49-F238E27FC236}">
                <a16:creationId xmlns:a16="http://schemas.microsoft.com/office/drawing/2014/main" id="{9AC5D529-E38A-8646-96A5-8E19F2EFC7E4}"/>
              </a:ext>
            </a:extLst>
          </p:cNvPr>
          <p:cNvSpPr>
            <a:spLocks noGrp="1"/>
          </p:cNvSpPr>
          <p:nvPr>
            <p:ph sz="quarter" idx="22"/>
          </p:nvPr>
        </p:nvSpPr>
        <p:spPr>
          <a:xfrm>
            <a:off x="914399" y="5268729"/>
            <a:ext cx="4505352" cy="725515"/>
          </a:xfrm>
        </p:spPr>
        <p:txBody>
          <a:bodyPr wrap="none">
            <a:noAutofit/>
          </a:bodyPr>
          <a:lstStyle>
            <a:lvl1pPr marL="0" indent="0" algn="ctr">
              <a:lnSpc>
                <a:spcPct val="60000"/>
              </a:lnSpc>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9394361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76">
          <p15:clr>
            <a:srgbClr val="FBAE40"/>
          </p15:clr>
        </p15:guide>
        <p15:guide id="4" pos="19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Title bar">
    <p:spTree>
      <p:nvGrpSpPr>
        <p:cNvPr id="1" name=""/>
        <p:cNvGrpSpPr/>
        <p:nvPr/>
      </p:nvGrpSpPr>
      <p:grpSpPr>
        <a:xfrm>
          <a:off x="0" y="0"/>
          <a:ext cx="0" cy="0"/>
          <a:chOff x="0" y="0"/>
          <a:chExt cx="0" cy="0"/>
        </a:xfrm>
      </p:grpSpPr>
      <p:sp>
        <p:nvSpPr>
          <p:cNvPr id="7" name="Rectangle 6"/>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refoil San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1480" y="6192079"/>
            <a:ext cx="762000" cy="548640"/>
          </a:xfrm>
          <a:prstGeom prst="rect">
            <a:avLst/>
          </a:prstGeom>
        </p:spPr>
      </p:pic>
      <p:sp>
        <p:nvSpPr>
          <p:cNvPr id="8" name="Rectangle 7"/>
          <p:cNvSpPr/>
          <p:nvPr userDrawn="1"/>
        </p:nvSpPr>
        <p:spPr>
          <a:xfrm>
            <a:off x="194387"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refoil Sans"/>
            </a:endParaRPr>
          </a:p>
        </p:txBody>
      </p:sp>
      <p:sp>
        <p:nvSpPr>
          <p:cNvPr id="3" name="Picture Placeholder 2"/>
          <p:cNvSpPr>
            <a:spLocks noGrp="1"/>
          </p:cNvSpPr>
          <p:nvPr>
            <p:ph type="pic" idx="1"/>
          </p:nvPr>
        </p:nvSpPr>
        <p:spPr>
          <a:xfrm>
            <a:off x="0" y="1143000"/>
            <a:ext cx="12192000" cy="5715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2" name="Slide Number Placeholder 1"/>
          <p:cNvSpPr>
            <a:spLocks noGrp="1"/>
          </p:cNvSpPr>
          <p:nvPr>
            <p:ph type="sldNum" sz="quarter" idx="10"/>
          </p:nvPr>
        </p:nvSpPr>
        <p:spPr/>
        <p:txBody>
          <a:bodyPr/>
          <a:lstStyle>
            <a:lvl1pPr>
              <a:defRPr>
                <a:solidFill>
                  <a:srgbClr val="000000"/>
                </a:solidFill>
              </a:defRPr>
            </a:lvl1pPr>
          </a:lstStyle>
          <a:p>
            <a:fld id="{F8C12AA3-6E81-C746-8BB2-6661939CBDDC}" type="slidenum">
              <a:rPr lang="en-US" smtClean="0"/>
              <a:pPr/>
              <a:t>‹#›</a:t>
            </a:fld>
            <a:endParaRPr lang="en-US" dirty="0"/>
          </a:p>
        </p:txBody>
      </p:sp>
      <p:sp>
        <p:nvSpPr>
          <p:cNvPr id="10" name="Title 9"/>
          <p:cNvSpPr>
            <a:spLocks noGrp="1"/>
          </p:cNvSpPr>
          <p:nvPr>
            <p:ph type="title"/>
          </p:nvPr>
        </p:nvSpPr>
        <p:spPr/>
        <p:txBody>
          <a:bodyPr/>
          <a:lstStyle/>
          <a:p>
            <a:r>
              <a:rPr lang="en-US" dirty="0"/>
              <a:t>Click to edit Master title style</a:t>
            </a:r>
          </a:p>
        </p:txBody>
      </p:sp>
      <p:sp>
        <p:nvSpPr>
          <p:cNvPr id="9" name="Rectangle 8"/>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a:latin typeface="Trefoil Sans"/>
              </a:rPr>
              <a:t>PICTURE</a:t>
            </a:r>
            <a:r>
              <a:rPr lang="en-US" sz="1800" baseline="0" dirty="0">
                <a:latin typeface="Trefoil Sans"/>
              </a:rPr>
              <a:t> WITH TITLE BAR</a:t>
            </a:r>
            <a:endParaRPr lang="en-US" sz="1800" dirty="0">
              <a:latin typeface="Trefoil Sans"/>
            </a:endParaRPr>
          </a:p>
        </p:txBody>
      </p:sp>
    </p:spTree>
    <p:extLst>
      <p:ext uri="{BB962C8B-B14F-4D97-AF65-F5344CB8AC3E}">
        <p14:creationId xmlns:p14="http://schemas.microsoft.com/office/powerpoint/2010/main" val="34753110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able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Rectangle 4"/>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refoil Sans"/>
            </a:endParaRPr>
          </a:p>
        </p:txBody>
      </p:sp>
      <p:sp>
        <p:nvSpPr>
          <p:cNvPr id="7" name="Table Placeholder 6"/>
          <p:cNvSpPr>
            <a:spLocks noGrp="1"/>
          </p:cNvSpPr>
          <p:nvPr>
            <p:ph type="tbl" sz="quarter" idx="10"/>
          </p:nvPr>
        </p:nvSpPr>
        <p:spPr>
          <a:xfrm>
            <a:off x="473133" y="1459275"/>
            <a:ext cx="10972800" cy="4497033"/>
          </a:xfrm>
          <a:prstGeom prst="rect">
            <a:avLst/>
          </a:prstGeom>
        </p:spPr>
        <p:txBody>
          <a:bodyPr>
            <a:normAutofit/>
          </a:bodyPr>
          <a:lstStyle>
            <a:lvl1pPr marL="0" indent="0">
              <a:buNone/>
              <a:defRPr sz="2200"/>
            </a:lvl1pPr>
          </a:lstStyle>
          <a:p>
            <a:endParaRPr lang="en-US" dirty="0"/>
          </a:p>
        </p:txBody>
      </p:sp>
      <p:sp>
        <p:nvSpPr>
          <p:cNvPr id="3" name="Slide Number Placeholder 2"/>
          <p:cNvSpPr>
            <a:spLocks noGrp="1"/>
          </p:cNvSpPr>
          <p:nvPr>
            <p:ph type="sldNum" sz="quarter" idx="11"/>
          </p:nvPr>
        </p:nvSpPr>
        <p:spPr/>
        <p:txBody>
          <a:bodyPr/>
          <a:lstStyle/>
          <a:p>
            <a:fld id="{F8C12AA3-6E81-C746-8BB2-6661939CBDDC}" type="slidenum">
              <a:rPr lang="en-US" smtClean="0"/>
              <a:pPr/>
              <a:t>‹#›</a:t>
            </a:fld>
            <a:endParaRPr lang="en-US" dirty="0"/>
          </a:p>
        </p:txBody>
      </p:sp>
      <p:sp>
        <p:nvSpPr>
          <p:cNvPr id="6" name="Rectangle 5"/>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a:latin typeface="Trefoil Sans"/>
              </a:rPr>
              <a:t>TABLE WITH TITLE</a:t>
            </a:r>
          </a:p>
        </p:txBody>
      </p:sp>
    </p:spTree>
    <p:extLst>
      <p:ext uri="{BB962C8B-B14F-4D97-AF65-F5344CB8AC3E}">
        <p14:creationId xmlns:p14="http://schemas.microsoft.com/office/powerpoint/2010/main" val="4645844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hart with title &amp; subtitle">
    <p:spTree>
      <p:nvGrpSpPr>
        <p:cNvPr id="1" name=""/>
        <p:cNvGrpSpPr/>
        <p:nvPr/>
      </p:nvGrpSpPr>
      <p:grpSpPr>
        <a:xfrm>
          <a:off x="0" y="0"/>
          <a:ext cx="0" cy="0"/>
          <a:chOff x="0" y="0"/>
          <a:chExt cx="0" cy="0"/>
        </a:xfrm>
      </p:grpSpPr>
      <p:sp>
        <p:nvSpPr>
          <p:cNvPr id="3" name="Rectangle 2"/>
          <p:cNvSpPr/>
          <p:nvPr userDrawn="1"/>
        </p:nvSpPr>
        <p:spPr>
          <a:xfrm>
            <a:off x="108373" y="6146800"/>
            <a:ext cx="1029547"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refoil Sans"/>
            </a:endParaRPr>
          </a:p>
        </p:txBody>
      </p:sp>
      <p:sp>
        <p:nvSpPr>
          <p:cNvPr id="4" name="Chart Placeholder 3"/>
          <p:cNvSpPr>
            <a:spLocks noGrp="1"/>
          </p:cNvSpPr>
          <p:nvPr>
            <p:ph type="chart" sz="quarter" idx="10"/>
          </p:nvPr>
        </p:nvSpPr>
        <p:spPr>
          <a:xfrm>
            <a:off x="1311208" y="2052433"/>
            <a:ext cx="9277773" cy="4340225"/>
          </a:xfrm>
          <a:prstGeom prst="rect">
            <a:avLst/>
          </a:prstGeom>
        </p:spPr>
        <p:txBody>
          <a:bodyPr/>
          <a:lstStyle>
            <a:lvl1pPr marL="0" indent="0">
              <a:buNone/>
              <a:defRPr/>
            </a:lvl1pPr>
          </a:lstStyle>
          <a:p>
            <a:endParaRPr lang="en-US" dirty="0"/>
          </a:p>
        </p:txBody>
      </p:sp>
      <p:sp>
        <p:nvSpPr>
          <p:cNvPr id="9" name="Text Placeholder 8"/>
          <p:cNvSpPr>
            <a:spLocks noGrp="1"/>
          </p:cNvSpPr>
          <p:nvPr>
            <p:ph type="body" sz="quarter" idx="12"/>
          </p:nvPr>
        </p:nvSpPr>
        <p:spPr>
          <a:xfrm>
            <a:off x="452343" y="1428753"/>
            <a:ext cx="10858120" cy="730885"/>
          </a:xfrm>
          <a:prstGeom prst="rect">
            <a:avLst/>
          </a:prstGeom>
        </p:spPr>
        <p:txBody>
          <a:bodyPr/>
          <a:lstStyle>
            <a:lvl1pPr marL="0" indent="0">
              <a:buFontTx/>
              <a:buNone/>
              <a:defRPr b="0" i="0">
                <a:latin typeface="Trefoil Sans SemiBold"/>
                <a:cs typeface="Trefoil Sans SemiBold"/>
              </a:defRPr>
            </a:lvl1pPr>
          </a:lstStyle>
          <a:p>
            <a:pPr lvl="0"/>
            <a:r>
              <a:rPr lang="en-US" dirty="0"/>
              <a:t>Click to edit Master text styles</a:t>
            </a:r>
          </a:p>
        </p:txBody>
      </p:sp>
      <p:sp>
        <p:nvSpPr>
          <p:cNvPr id="5" name="Slide Number Placeholder 4"/>
          <p:cNvSpPr>
            <a:spLocks noGrp="1"/>
          </p:cNvSpPr>
          <p:nvPr>
            <p:ph type="sldNum" sz="quarter" idx="13"/>
          </p:nvPr>
        </p:nvSpPr>
        <p:spPr/>
        <p:txBody>
          <a:bodyPr/>
          <a:lstStyle/>
          <a:p>
            <a:fld id="{F8C12AA3-6E81-C746-8BB2-6661939CBDDC}" type="slidenum">
              <a:rPr lang="en-US" smtClean="0"/>
              <a:pPr/>
              <a:t>‹#›</a:t>
            </a:fld>
            <a:endParaRPr lang="en-US" dirty="0"/>
          </a:p>
        </p:txBody>
      </p:sp>
      <p:sp>
        <p:nvSpPr>
          <p:cNvPr id="7" name="Title 6"/>
          <p:cNvSpPr>
            <a:spLocks noGrp="1"/>
          </p:cNvSpPr>
          <p:nvPr>
            <p:ph type="title"/>
          </p:nvPr>
        </p:nvSpPr>
        <p:spPr/>
        <p:txBody>
          <a:bodyPr/>
          <a:lstStyle/>
          <a:p>
            <a:r>
              <a:rPr lang="en-US" dirty="0"/>
              <a:t>Click to edit Master title style</a:t>
            </a:r>
          </a:p>
        </p:txBody>
      </p:sp>
      <p:sp>
        <p:nvSpPr>
          <p:cNvPr id="11" name="Rectangle 10"/>
          <p:cNvSpPr/>
          <p:nvPr userDrawn="1"/>
        </p:nvSpPr>
        <p:spPr>
          <a:xfrm>
            <a:off x="1648176" y="-745068"/>
            <a:ext cx="9144000" cy="4967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800" dirty="0">
                <a:latin typeface="Trefoil Sans"/>
              </a:rPr>
              <a:t>CHART WITH TITLE &amp;</a:t>
            </a:r>
            <a:r>
              <a:rPr lang="en-US" sz="1800" baseline="0" dirty="0">
                <a:latin typeface="Trefoil Sans"/>
              </a:rPr>
              <a:t> SUB-TITLE</a:t>
            </a:r>
            <a:endParaRPr lang="en-US" sz="1800" dirty="0">
              <a:latin typeface="Trefoil Sans"/>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482" y="6276800"/>
            <a:ext cx="572844" cy="409583"/>
          </a:xfrm>
          <a:prstGeom prst="rect">
            <a:avLst/>
          </a:prstGeom>
        </p:spPr>
      </p:pic>
    </p:spTree>
    <p:extLst>
      <p:ext uri="{BB962C8B-B14F-4D97-AF65-F5344CB8AC3E}">
        <p14:creationId xmlns:p14="http://schemas.microsoft.com/office/powerpoint/2010/main" val="2560978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TwoLineTitle-NoSub">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BD297A-1416-1A4B-AEE3-CDAD10A621A5}"/>
              </a:ext>
            </a:extLst>
          </p:cNvPr>
          <p:cNvSpPr>
            <a:spLocks noGrp="1"/>
          </p:cNvSpPr>
          <p:nvPr>
            <p:ph type="sldNum" sz="quarter" idx="12"/>
          </p:nvPr>
        </p:nvSpPr>
        <p:spPr>
          <a:xfrm>
            <a:off x="11806299" y="6493103"/>
            <a:ext cx="387227" cy="365125"/>
          </a:xfrm>
        </p:spPr>
        <p:txBody>
          <a:bodyPr/>
          <a:lstStyle>
            <a:lvl1pPr algn="ctr">
              <a:defRPr sz="900" b="0" i="0">
                <a:solidFill>
                  <a:schemeClr val="bg1">
                    <a:lumMod val="50000"/>
                  </a:schemeClr>
                </a:solidFill>
                <a:latin typeface="+mj-lt"/>
              </a:defRPr>
            </a:lvl1pPr>
          </a:lstStyle>
          <a:p>
            <a:fld id="{B313FE93-4A89-BF45-9FF6-203250506450}" type="slidenum">
              <a:rPr lang="en-US" smtClean="0"/>
              <a:pPr/>
              <a:t>‹#›</a:t>
            </a:fld>
            <a:endParaRPr lang="en-US" dirty="0"/>
          </a:p>
        </p:txBody>
      </p:sp>
      <p:sp>
        <p:nvSpPr>
          <p:cNvPr id="6" name="Content Placeholder 5">
            <a:extLst>
              <a:ext uri="{FF2B5EF4-FFF2-40B4-BE49-F238E27FC236}">
                <a16:creationId xmlns:a16="http://schemas.microsoft.com/office/drawing/2014/main" id="{90EE200F-F9D8-4303-8251-9E37EC67CB0F}"/>
              </a:ext>
            </a:extLst>
          </p:cNvPr>
          <p:cNvSpPr>
            <a:spLocks noGrp="1"/>
          </p:cNvSpPr>
          <p:nvPr>
            <p:ph sz="quarter" idx="13"/>
          </p:nvPr>
        </p:nvSpPr>
        <p:spPr>
          <a:xfrm>
            <a:off x="805136" y="1580321"/>
            <a:ext cx="10835837" cy="4305039"/>
          </a:xfrm>
        </p:spPr>
        <p:txBody>
          <a:bodyPr>
            <a:noAutofit/>
          </a:bodyPr>
          <a:lstStyle>
            <a:lvl1pPr marL="0" indent="0">
              <a:buNone/>
              <a:defRPr sz="2000" b="1">
                <a:solidFill>
                  <a:srgbClr val="00AE58"/>
                </a:solidFill>
                <a:latin typeface="+mj-lt"/>
              </a:defRPr>
            </a:lvl1pPr>
            <a:lvl2pPr marL="0">
              <a:defRPr sz="1800">
                <a:latin typeface="+mj-lt"/>
              </a:defRPr>
            </a:lvl2pPr>
            <a:lvl3pPr marL="685800" indent="-228600">
              <a:buSzPct val="80000"/>
              <a:buFont typeface="Courier New" panose="02070309020205020404" pitchFamily="49" charset="0"/>
              <a:buChar char="o"/>
              <a:defRPr sz="1600" i="1">
                <a:latin typeface="+mj-lt"/>
              </a:defRPr>
            </a:lvl3pPr>
            <a:lvl4pPr marL="1143000">
              <a:defRPr sz="1400">
                <a:latin typeface="+mj-lt"/>
              </a:defRPr>
            </a:lvl4pPr>
            <a:lvl5pPr marL="1600200">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BFC4A2B-29FF-413B-8D0A-FF122428C43B}"/>
              </a:ext>
            </a:extLst>
          </p:cNvPr>
          <p:cNvSpPr>
            <a:spLocks noGrp="1"/>
          </p:cNvSpPr>
          <p:nvPr>
            <p:ph type="title"/>
          </p:nvPr>
        </p:nvSpPr>
        <p:spPr>
          <a:xfrm>
            <a:off x="217097" y="537163"/>
            <a:ext cx="11465314" cy="759202"/>
          </a:xfrm>
        </p:spPr>
        <p:txBody>
          <a:bodyPr anchor="t">
            <a:noAutofit/>
          </a:bodyPr>
          <a:lstStyle>
            <a:lvl1pPr>
              <a:defRPr sz="2400" b="1">
                <a:latin typeface="+mj-lt"/>
              </a:defRPr>
            </a:lvl1pPr>
          </a:lstStyle>
          <a:p>
            <a:r>
              <a:rPr lang="en-US" dirty="0"/>
              <a:t>Click to edit Master title style</a:t>
            </a:r>
          </a:p>
        </p:txBody>
      </p:sp>
      <p:sp>
        <p:nvSpPr>
          <p:cNvPr id="12" name="Rectangle 11">
            <a:extLst>
              <a:ext uri="{FF2B5EF4-FFF2-40B4-BE49-F238E27FC236}">
                <a16:creationId xmlns:a16="http://schemas.microsoft.com/office/drawing/2014/main" id="{8E7B21FC-DE8A-8C44-A4E6-721CDCEEF8DB}"/>
              </a:ext>
            </a:extLst>
          </p:cNvPr>
          <p:cNvSpPr/>
          <p:nvPr userDrawn="1"/>
        </p:nvSpPr>
        <p:spPr>
          <a:xfrm>
            <a:off x="226580" y="6439483"/>
            <a:ext cx="7661651" cy="338554"/>
          </a:xfrm>
          <a:prstGeom prst="rect">
            <a:avLst/>
          </a:prstGeom>
        </p:spPr>
        <p:txBody>
          <a:bodyPr wrap="square">
            <a:spAutoFi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alpha val="50000"/>
                  </a:schemeClr>
                </a:solidFill>
                <a:latin typeface="+mj-lt"/>
                <a:cs typeface="Arial" panose="020B0604020202020204" pitchFamily="34" charset="0"/>
              </a:rPr>
              <a:t>©2020 Girl Scouts of the USA. All Rights Reserved. </a:t>
            </a:r>
          </a:p>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alpha val="50000"/>
                  </a:schemeClr>
                </a:solidFill>
                <a:latin typeface="+mj-lt"/>
                <a:cs typeface="Arial" panose="020B0604020202020204" pitchFamily="34" charset="0"/>
              </a:rPr>
              <a:t>Confidential and proprietary/ Not for public distribution / Do Not Copy / For discussion purposes only​</a:t>
            </a:r>
          </a:p>
        </p:txBody>
      </p:sp>
      <p:sp>
        <p:nvSpPr>
          <p:cNvPr id="8" name="TextBox 7">
            <a:extLst>
              <a:ext uri="{FF2B5EF4-FFF2-40B4-BE49-F238E27FC236}">
                <a16:creationId xmlns:a16="http://schemas.microsoft.com/office/drawing/2014/main" id="{0C44D0D7-08B8-354B-ADFC-E453333CDFDD}"/>
              </a:ext>
            </a:extLst>
          </p:cNvPr>
          <p:cNvSpPr txBox="1"/>
          <p:nvPr userDrawn="1"/>
        </p:nvSpPr>
        <p:spPr>
          <a:xfrm>
            <a:off x="224852" y="76816"/>
            <a:ext cx="816964" cy="27699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AE58"/>
                </a:solidFill>
              </a:rPr>
              <a:t>GSUSA | </a:t>
            </a:r>
          </a:p>
        </p:txBody>
      </p:sp>
      <p:sp>
        <p:nvSpPr>
          <p:cNvPr id="10" name="Text Placeholder 6">
            <a:extLst>
              <a:ext uri="{FF2B5EF4-FFF2-40B4-BE49-F238E27FC236}">
                <a16:creationId xmlns:a16="http://schemas.microsoft.com/office/drawing/2014/main" id="{45E4F781-321E-0747-AF21-ECCFFDEBC7E3}"/>
              </a:ext>
            </a:extLst>
          </p:cNvPr>
          <p:cNvSpPr>
            <a:spLocks noGrp="1"/>
          </p:cNvSpPr>
          <p:nvPr>
            <p:ph type="body" sz="quarter" idx="15" hasCustomPrompt="1"/>
          </p:nvPr>
        </p:nvSpPr>
        <p:spPr>
          <a:xfrm>
            <a:off x="891544" y="98682"/>
            <a:ext cx="6727073" cy="359363"/>
          </a:xfrm>
        </p:spPr>
        <p:txBody>
          <a:bodyPr>
            <a:noAutofit/>
          </a:bodyPr>
          <a:lstStyle>
            <a:lvl1pPr marL="0" indent="0">
              <a:buFont typeface="Arial" panose="020B0604020202020204" pitchFamily="34" charset="0"/>
              <a:buNone/>
              <a:defRPr sz="1200" b="0" i="0">
                <a:solidFill>
                  <a:srgbClr val="00AE5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 Area</a:t>
            </a:r>
          </a:p>
        </p:txBody>
      </p:sp>
      <p:pic>
        <p:nvPicPr>
          <p:cNvPr id="15" name="Picture 14">
            <a:extLst>
              <a:ext uri="{FF2B5EF4-FFF2-40B4-BE49-F238E27FC236}">
                <a16:creationId xmlns:a16="http://schemas.microsoft.com/office/drawing/2014/main" id="{9DFC9F55-2A83-9545-9EC8-1A8118A6E42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 t="48839" r="345" b="-19222"/>
          <a:stretch/>
        </p:blipFill>
        <p:spPr>
          <a:xfrm>
            <a:off x="11612642" y="0"/>
            <a:ext cx="579358" cy="782994"/>
          </a:xfrm>
          <a:prstGeom prst="rect">
            <a:avLst/>
          </a:prstGeom>
        </p:spPr>
      </p:pic>
    </p:spTree>
    <p:custDataLst>
      <p:tags r:id="rId1"/>
    </p:custDataLst>
    <p:extLst>
      <p:ext uri="{BB962C8B-B14F-4D97-AF65-F5344CB8AC3E}">
        <p14:creationId xmlns:p14="http://schemas.microsoft.com/office/powerpoint/2010/main" val="37801117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76" userDrawn="1">
          <p15:clr>
            <a:srgbClr val="FBAE40"/>
          </p15:clr>
        </p15:guide>
        <p15:guide id="4" pos="19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TwoLineTitle-Sub">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BD297A-1416-1A4B-AEE3-CDAD10A621A5}"/>
              </a:ext>
            </a:extLst>
          </p:cNvPr>
          <p:cNvSpPr>
            <a:spLocks noGrp="1"/>
          </p:cNvSpPr>
          <p:nvPr>
            <p:ph type="sldNum" sz="quarter" idx="12"/>
          </p:nvPr>
        </p:nvSpPr>
        <p:spPr>
          <a:xfrm>
            <a:off x="11806299" y="6493103"/>
            <a:ext cx="387227" cy="365125"/>
          </a:xfrm>
        </p:spPr>
        <p:txBody>
          <a:bodyPr/>
          <a:lstStyle>
            <a:lvl1pPr algn="ctr">
              <a:defRPr sz="900" b="0" i="0">
                <a:solidFill>
                  <a:schemeClr val="bg1">
                    <a:lumMod val="50000"/>
                  </a:schemeClr>
                </a:solidFill>
                <a:latin typeface="+mj-lt"/>
              </a:defRPr>
            </a:lvl1pPr>
          </a:lstStyle>
          <a:p>
            <a:fld id="{B313FE93-4A89-BF45-9FF6-203250506450}" type="slidenum">
              <a:rPr lang="en-US" smtClean="0"/>
              <a:pPr/>
              <a:t>‹#›</a:t>
            </a:fld>
            <a:endParaRPr lang="en-US" dirty="0"/>
          </a:p>
        </p:txBody>
      </p:sp>
      <p:sp>
        <p:nvSpPr>
          <p:cNvPr id="6" name="Content Placeholder 5">
            <a:extLst>
              <a:ext uri="{FF2B5EF4-FFF2-40B4-BE49-F238E27FC236}">
                <a16:creationId xmlns:a16="http://schemas.microsoft.com/office/drawing/2014/main" id="{90EE200F-F9D8-4303-8251-9E37EC67CB0F}"/>
              </a:ext>
            </a:extLst>
          </p:cNvPr>
          <p:cNvSpPr>
            <a:spLocks noGrp="1"/>
          </p:cNvSpPr>
          <p:nvPr>
            <p:ph sz="quarter" idx="13"/>
          </p:nvPr>
        </p:nvSpPr>
        <p:spPr>
          <a:xfrm>
            <a:off x="805136" y="1929943"/>
            <a:ext cx="10835837" cy="4305039"/>
          </a:xfrm>
        </p:spPr>
        <p:txBody>
          <a:bodyPr>
            <a:noAutofit/>
          </a:bodyPr>
          <a:lstStyle>
            <a:lvl1pPr marL="0" indent="0">
              <a:buNone/>
              <a:defRPr sz="2000" b="1">
                <a:solidFill>
                  <a:srgbClr val="00AE58"/>
                </a:solidFill>
                <a:latin typeface="+mj-lt"/>
              </a:defRPr>
            </a:lvl1pPr>
            <a:lvl2pPr marL="228600">
              <a:defRPr sz="1800">
                <a:latin typeface="+mj-lt"/>
              </a:defRPr>
            </a:lvl2pPr>
            <a:lvl3pPr marL="685800" indent="-228600">
              <a:buSzPct val="80000"/>
              <a:buFont typeface="Courier New" panose="02070309020205020404" pitchFamily="49" charset="0"/>
              <a:buChar char="o"/>
              <a:defRPr sz="1600" i="1">
                <a:latin typeface="+mj-lt"/>
              </a:defRPr>
            </a:lvl3pPr>
            <a:lvl4pPr marL="1143000">
              <a:defRPr sz="1400">
                <a:latin typeface="+mj-lt"/>
              </a:defRPr>
            </a:lvl4pPr>
            <a:lvl5pPr marL="1600200">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BFC4A2B-29FF-413B-8D0A-FF122428C43B}"/>
              </a:ext>
            </a:extLst>
          </p:cNvPr>
          <p:cNvSpPr>
            <a:spLocks noGrp="1"/>
          </p:cNvSpPr>
          <p:nvPr>
            <p:ph type="title"/>
          </p:nvPr>
        </p:nvSpPr>
        <p:spPr>
          <a:xfrm>
            <a:off x="217097" y="537163"/>
            <a:ext cx="11465314" cy="759202"/>
          </a:xfrm>
        </p:spPr>
        <p:txBody>
          <a:bodyPr anchor="t">
            <a:noAutofit/>
          </a:bodyPr>
          <a:lstStyle>
            <a:lvl1pPr>
              <a:defRPr sz="2400" b="1">
                <a:latin typeface="+mj-lt"/>
              </a:defRPr>
            </a:lvl1pPr>
          </a:lstStyle>
          <a:p>
            <a:r>
              <a:rPr lang="en-US" dirty="0"/>
              <a:t>Click to edit Master title style</a:t>
            </a:r>
          </a:p>
        </p:txBody>
      </p:sp>
      <p:sp>
        <p:nvSpPr>
          <p:cNvPr id="12" name="Rectangle 11">
            <a:extLst>
              <a:ext uri="{FF2B5EF4-FFF2-40B4-BE49-F238E27FC236}">
                <a16:creationId xmlns:a16="http://schemas.microsoft.com/office/drawing/2014/main" id="{8E7B21FC-DE8A-8C44-A4E6-721CDCEEF8DB}"/>
              </a:ext>
            </a:extLst>
          </p:cNvPr>
          <p:cNvSpPr/>
          <p:nvPr userDrawn="1"/>
        </p:nvSpPr>
        <p:spPr>
          <a:xfrm>
            <a:off x="226580" y="6439483"/>
            <a:ext cx="7661651" cy="338554"/>
          </a:xfrm>
          <a:prstGeom prst="rect">
            <a:avLst/>
          </a:prstGeom>
        </p:spPr>
        <p:txBody>
          <a:bodyPr wrap="square">
            <a:spAutoFi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alpha val="50000"/>
                  </a:schemeClr>
                </a:solidFill>
                <a:latin typeface="+mj-lt"/>
                <a:cs typeface="Arial" panose="020B0604020202020204" pitchFamily="34" charset="0"/>
              </a:rPr>
              <a:t>©2020 Girl Scouts of the USA. All Rights Reserved. </a:t>
            </a:r>
          </a:p>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alpha val="50000"/>
                  </a:schemeClr>
                </a:solidFill>
                <a:latin typeface="+mj-lt"/>
                <a:cs typeface="Arial" panose="020B0604020202020204" pitchFamily="34" charset="0"/>
              </a:rPr>
              <a:t>Confidential and proprietary/ Not for public distribution / Do Not Copy / For discussion purposes only​</a:t>
            </a:r>
          </a:p>
        </p:txBody>
      </p:sp>
      <p:sp>
        <p:nvSpPr>
          <p:cNvPr id="8" name="TextBox 7">
            <a:extLst>
              <a:ext uri="{FF2B5EF4-FFF2-40B4-BE49-F238E27FC236}">
                <a16:creationId xmlns:a16="http://schemas.microsoft.com/office/drawing/2014/main" id="{0C44D0D7-08B8-354B-ADFC-E453333CDFDD}"/>
              </a:ext>
            </a:extLst>
          </p:cNvPr>
          <p:cNvSpPr txBox="1"/>
          <p:nvPr userDrawn="1"/>
        </p:nvSpPr>
        <p:spPr>
          <a:xfrm>
            <a:off x="224852" y="76816"/>
            <a:ext cx="816964" cy="27699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AE58"/>
                </a:solidFill>
              </a:rPr>
              <a:t>GSUSA | </a:t>
            </a:r>
          </a:p>
        </p:txBody>
      </p:sp>
      <p:sp>
        <p:nvSpPr>
          <p:cNvPr id="10" name="Text Placeholder 6">
            <a:extLst>
              <a:ext uri="{FF2B5EF4-FFF2-40B4-BE49-F238E27FC236}">
                <a16:creationId xmlns:a16="http://schemas.microsoft.com/office/drawing/2014/main" id="{45E4F781-321E-0747-AF21-ECCFFDEBC7E3}"/>
              </a:ext>
            </a:extLst>
          </p:cNvPr>
          <p:cNvSpPr>
            <a:spLocks noGrp="1"/>
          </p:cNvSpPr>
          <p:nvPr>
            <p:ph type="body" sz="quarter" idx="15" hasCustomPrompt="1"/>
          </p:nvPr>
        </p:nvSpPr>
        <p:spPr>
          <a:xfrm>
            <a:off x="891544" y="98682"/>
            <a:ext cx="6727073" cy="359363"/>
          </a:xfrm>
        </p:spPr>
        <p:txBody>
          <a:bodyPr>
            <a:noAutofit/>
          </a:bodyPr>
          <a:lstStyle>
            <a:lvl1pPr marL="0" indent="0">
              <a:buFont typeface="Arial" panose="020B0604020202020204" pitchFamily="34" charset="0"/>
              <a:buNone/>
              <a:defRPr sz="1200" b="0" i="0">
                <a:solidFill>
                  <a:srgbClr val="00AE5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 Area</a:t>
            </a:r>
          </a:p>
        </p:txBody>
      </p:sp>
      <p:pic>
        <p:nvPicPr>
          <p:cNvPr id="15" name="Picture 14">
            <a:extLst>
              <a:ext uri="{FF2B5EF4-FFF2-40B4-BE49-F238E27FC236}">
                <a16:creationId xmlns:a16="http://schemas.microsoft.com/office/drawing/2014/main" id="{9DFC9F55-2A83-9545-9EC8-1A8118A6E42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 t="48839" r="345" b="-19222"/>
          <a:stretch/>
        </p:blipFill>
        <p:spPr>
          <a:xfrm>
            <a:off x="11612642" y="0"/>
            <a:ext cx="579358" cy="782994"/>
          </a:xfrm>
          <a:prstGeom prst="rect">
            <a:avLst/>
          </a:prstGeom>
        </p:spPr>
      </p:pic>
      <p:sp>
        <p:nvSpPr>
          <p:cNvPr id="9" name="Text Placeholder 4">
            <a:extLst>
              <a:ext uri="{FF2B5EF4-FFF2-40B4-BE49-F238E27FC236}">
                <a16:creationId xmlns:a16="http://schemas.microsoft.com/office/drawing/2014/main" id="{173CB119-C61C-F64C-A9A5-7728EF7CE12A}"/>
              </a:ext>
            </a:extLst>
          </p:cNvPr>
          <p:cNvSpPr>
            <a:spLocks noGrp="1"/>
          </p:cNvSpPr>
          <p:nvPr>
            <p:ph type="body" sz="quarter" idx="16"/>
          </p:nvPr>
        </p:nvSpPr>
        <p:spPr>
          <a:xfrm>
            <a:off x="224851" y="1331707"/>
            <a:ext cx="11465313" cy="312738"/>
          </a:xfrm>
        </p:spPr>
        <p:txBody>
          <a:bodyPr>
            <a:noAutofit/>
          </a:bodyPr>
          <a:lstStyle>
            <a:lvl1pPr marL="0" indent="0">
              <a:buNone/>
              <a:defRPr sz="1600">
                <a:solidFill>
                  <a:srgbClr val="00AE58"/>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14379848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76">
          <p15:clr>
            <a:srgbClr val="FBAE40"/>
          </p15:clr>
        </p15:guide>
        <p15:guide id="4" pos="19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OneLineTitle-Sub">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BD297A-1416-1A4B-AEE3-CDAD10A621A5}"/>
              </a:ext>
            </a:extLst>
          </p:cNvPr>
          <p:cNvSpPr>
            <a:spLocks noGrp="1"/>
          </p:cNvSpPr>
          <p:nvPr>
            <p:ph type="sldNum" sz="quarter" idx="12"/>
          </p:nvPr>
        </p:nvSpPr>
        <p:spPr>
          <a:xfrm>
            <a:off x="11806299" y="6493103"/>
            <a:ext cx="387227" cy="365125"/>
          </a:xfrm>
        </p:spPr>
        <p:txBody>
          <a:bodyPr/>
          <a:lstStyle>
            <a:lvl1pPr algn="ctr">
              <a:defRPr sz="900" b="0" i="0">
                <a:solidFill>
                  <a:schemeClr val="bg1">
                    <a:lumMod val="50000"/>
                  </a:schemeClr>
                </a:solidFill>
                <a:latin typeface="+mj-lt"/>
              </a:defRPr>
            </a:lvl1pPr>
          </a:lstStyle>
          <a:p>
            <a:fld id="{B313FE93-4A89-BF45-9FF6-203250506450}" type="slidenum">
              <a:rPr lang="en-US" smtClean="0"/>
              <a:pPr/>
              <a:t>‹#›</a:t>
            </a:fld>
            <a:endParaRPr lang="en-US" dirty="0"/>
          </a:p>
        </p:txBody>
      </p:sp>
      <p:sp>
        <p:nvSpPr>
          <p:cNvPr id="6" name="Content Placeholder 5">
            <a:extLst>
              <a:ext uri="{FF2B5EF4-FFF2-40B4-BE49-F238E27FC236}">
                <a16:creationId xmlns:a16="http://schemas.microsoft.com/office/drawing/2014/main" id="{90EE200F-F9D8-4303-8251-9E37EC67CB0F}"/>
              </a:ext>
            </a:extLst>
          </p:cNvPr>
          <p:cNvSpPr>
            <a:spLocks noGrp="1"/>
          </p:cNvSpPr>
          <p:nvPr>
            <p:ph sz="quarter" idx="13"/>
          </p:nvPr>
        </p:nvSpPr>
        <p:spPr>
          <a:xfrm>
            <a:off x="805136" y="1580321"/>
            <a:ext cx="10835837" cy="4305039"/>
          </a:xfrm>
        </p:spPr>
        <p:txBody>
          <a:bodyPr>
            <a:noAutofit/>
          </a:bodyPr>
          <a:lstStyle>
            <a:lvl1pPr marL="0" indent="0">
              <a:buNone/>
              <a:defRPr sz="2000" b="1">
                <a:solidFill>
                  <a:srgbClr val="00AE58"/>
                </a:solidFill>
                <a:latin typeface="+mj-lt"/>
              </a:defRPr>
            </a:lvl1pPr>
            <a:lvl2pPr marL="228600">
              <a:defRPr sz="1800">
                <a:latin typeface="+mj-lt"/>
              </a:defRPr>
            </a:lvl2pPr>
            <a:lvl3pPr marL="685800" indent="-228600">
              <a:buSzPct val="80000"/>
              <a:buFont typeface="Courier New" panose="02070309020205020404" pitchFamily="49" charset="0"/>
              <a:buChar char="o"/>
              <a:defRPr sz="1600" i="1">
                <a:latin typeface="+mj-lt"/>
              </a:defRPr>
            </a:lvl3pPr>
            <a:lvl4pPr marL="1143000">
              <a:defRPr sz="1400">
                <a:latin typeface="+mj-lt"/>
              </a:defRPr>
            </a:lvl4pPr>
            <a:lvl5pPr marL="1600200">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BFC4A2B-29FF-413B-8D0A-FF122428C43B}"/>
              </a:ext>
            </a:extLst>
          </p:cNvPr>
          <p:cNvSpPr>
            <a:spLocks noGrp="1"/>
          </p:cNvSpPr>
          <p:nvPr>
            <p:ph type="title"/>
          </p:nvPr>
        </p:nvSpPr>
        <p:spPr>
          <a:xfrm>
            <a:off x="217097" y="537163"/>
            <a:ext cx="11465314" cy="370775"/>
          </a:xfrm>
        </p:spPr>
        <p:txBody>
          <a:bodyPr anchor="t">
            <a:noAutofit/>
          </a:bodyPr>
          <a:lstStyle>
            <a:lvl1pPr>
              <a:defRPr sz="2400" b="1">
                <a:latin typeface="+mj-lt"/>
              </a:defRPr>
            </a:lvl1pPr>
          </a:lstStyle>
          <a:p>
            <a:r>
              <a:rPr lang="en-US" dirty="0"/>
              <a:t>Click to edit Master title style</a:t>
            </a:r>
          </a:p>
        </p:txBody>
      </p:sp>
      <p:sp>
        <p:nvSpPr>
          <p:cNvPr id="12" name="Rectangle 11">
            <a:extLst>
              <a:ext uri="{FF2B5EF4-FFF2-40B4-BE49-F238E27FC236}">
                <a16:creationId xmlns:a16="http://schemas.microsoft.com/office/drawing/2014/main" id="{8E7B21FC-DE8A-8C44-A4E6-721CDCEEF8DB}"/>
              </a:ext>
            </a:extLst>
          </p:cNvPr>
          <p:cNvSpPr/>
          <p:nvPr userDrawn="1"/>
        </p:nvSpPr>
        <p:spPr>
          <a:xfrm>
            <a:off x="226580" y="6439483"/>
            <a:ext cx="7661651" cy="338554"/>
          </a:xfrm>
          <a:prstGeom prst="rect">
            <a:avLst/>
          </a:prstGeom>
        </p:spPr>
        <p:txBody>
          <a:bodyPr wrap="square">
            <a:spAutoFi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alpha val="50000"/>
                  </a:schemeClr>
                </a:solidFill>
                <a:latin typeface="+mj-lt"/>
                <a:cs typeface="Arial" panose="020B0604020202020204" pitchFamily="34" charset="0"/>
              </a:rPr>
              <a:t>©2020 Girl Scouts of the USA. All Rights Reserved. </a:t>
            </a:r>
          </a:p>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alpha val="50000"/>
                  </a:schemeClr>
                </a:solidFill>
                <a:latin typeface="+mj-lt"/>
                <a:cs typeface="Arial" panose="020B0604020202020204" pitchFamily="34" charset="0"/>
              </a:rPr>
              <a:t>Confidential and proprietary/ Not for public distribution / Do Not Copy / For discussion purposes only​</a:t>
            </a:r>
          </a:p>
        </p:txBody>
      </p:sp>
      <p:sp>
        <p:nvSpPr>
          <p:cNvPr id="8" name="TextBox 7">
            <a:extLst>
              <a:ext uri="{FF2B5EF4-FFF2-40B4-BE49-F238E27FC236}">
                <a16:creationId xmlns:a16="http://schemas.microsoft.com/office/drawing/2014/main" id="{0C44D0D7-08B8-354B-ADFC-E453333CDFDD}"/>
              </a:ext>
            </a:extLst>
          </p:cNvPr>
          <p:cNvSpPr txBox="1"/>
          <p:nvPr userDrawn="1"/>
        </p:nvSpPr>
        <p:spPr>
          <a:xfrm>
            <a:off x="224852" y="76816"/>
            <a:ext cx="816964" cy="27699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AE58"/>
                </a:solidFill>
              </a:rPr>
              <a:t>GSUSA | </a:t>
            </a:r>
          </a:p>
        </p:txBody>
      </p:sp>
      <p:sp>
        <p:nvSpPr>
          <p:cNvPr id="10" name="Text Placeholder 6">
            <a:extLst>
              <a:ext uri="{FF2B5EF4-FFF2-40B4-BE49-F238E27FC236}">
                <a16:creationId xmlns:a16="http://schemas.microsoft.com/office/drawing/2014/main" id="{45E4F781-321E-0747-AF21-ECCFFDEBC7E3}"/>
              </a:ext>
            </a:extLst>
          </p:cNvPr>
          <p:cNvSpPr>
            <a:spLocks noGrp="1"/>
          </p:cNvSpPr>
          <p:nvPr>
            <p:ph type="body" sz="quarter" idx="15" hasCustomPrompt="1"/>
          </p:nvPr>
        </p:nvSpPr>
        <p:spPr>
          <a:xfrm>
            <a:off x="891544" y="98682"/>
            <a:ext cx="6727073" cy="359363"/>
          </a:xfrm>
        </p:spPr>
        <p:txBody>
          <a:bodyPr>
            <a:noAutofit/>
          </a:bodyPr>
          <a:lstStyle>
            <a:lvl1pPr marL="0" indent="0">
              <a:buFont typeface="Arial" panose="020B0604020202020204" pitchFamily="34" charset="0"/>
              <a:buNone/>
              <a:defRPr sz="1200" b="0" i="0">
                <a:solidFill>
                  <a:srgbClr val="00AE5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 Area</a:t>
            </a:r>
          </a:p>
        </p:txBody>
      </p:sp>
      <p:sp>
        <p:nvSpPr>
          <p:cNvPr id="5" name="Text Placeholder 4">
            <a:extLst>
              <a:ext uri="{FF2B5EF4-FFF2-40B4-BE49-F238E27FC236}">
                <a16:creationId xmlns:a16="http://schemas.microsoft.com/office/drawing/2014/main" id="{D9CF5251-A868-284E-86C2-26000DEA6C4F}"/>
              </a:ext>
            </a:extLst>
          </p:cNvPr>
          <p:cNvSpPr>
            <a:spLocks noGrp="1"/>
          </p:cNvSpPr>
          <p:nvPr>
            <p:ph type="body" sz="quarter" idx="16"/>
          </p:nvPr>
        </p:nvSpPr>
        <p:spPr>
          <a:xfrm>
            <a:off x="224851" y="941744"/>
            <a:ext cx="11465313" cy="312738"/>
          </a:xfrm>
        </p:spPr>
        <p:txBody>
          <a:bodyPr>
            <a:noAutofit/>
          </a:bodyPr>
          <a:lstStyle>
            <a:lvl1pPr marL="0" indent="0">
              <a:buNone/>
              <a:defRPr sz="1600">
                <a:solidFill>
                  <a:srgbClr val="00AE58"/>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11" name="Picture 10">
            <a:extLst>
              <a:ext uri="{FF2B5EF4-FFF2-40B4-BE49-F238E27FC236}">
                <a16:creationId xmlns:a16="http://schemas.microsoft.com/office/drawing/2014/main" id="{02A61B53-9351-3743-9330-288DC093551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 t="48839" r="345" b="-19222"/>
          <a:stretch/>
        </p:blipFill>
        <p:spPr>
          <a:xfrm>
            <a:off x="11612642" y="0"/>
            <a:ext cx="579358" cy="782994"/>
          </a:xfrm>
          <a:prstGeom prst="rect">
            <a:avLst/>
          </a:prstGeom>
        </p:spPr>
      </p:pic>
    </p:spTree>
    <p:custDataLst>
      <p:tags r:id="rId1"/>
    </p:custDataLst>
    <p:extLst>
      <p:ext uri="{BB962C8B-B14F-4D97-AF65-F5344CB8AC3E}">
        <p14:creationId xmlns:p14="http://schemas.microsoft.com/office/powerpoint/2010/main" val="17758728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76">
          <p15:clr>
            <a:srgbClr val="FBAE40"/>
          </p15:clr>
        </p15:guide>
        <p15:guide id="4" pos="1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BD297A-1416-1A4B-AEE3-CDAD10A621A5}"/>
              </a:ext>
            </a:extLst>
          </p:cNvPr>
          <p:cNvSpPr>
            <a:spLocks noGrp="1"/>
          </p:cNvSpPr>
          <p:nvPr>
            <p:ph type="sldNum" sz="quarter" idx="12"/>
          </p:nvPr>
        </p:nvSpPr>
        <p:spPr>
          <a:xfrm>
            <a:off x="11806299" y="6493103"/>
            <a:ext cx="387227" cy="365125"/>
          </a:xfrm>
        </p:spPr>
        <p:txBody>
          <a:bodyPr/>
          <a:lstStyle>
            <a:lvl1pPr algn="ctr">
              <a:defRPr sz="900" b="0" i="0">
                <a:solidFill>
                  <a:schemeClr val="bg1">
                    <a:lumMod val="50000"/>
                  </a:schemeClr>
                </a:solidFill>
                <a:latin typeface="+mj-lt"/>
              </a:defRPr>
            </a:lvl1pPr>
          </a:lstStyle>
          <a:p>
            <a:fld id="{B313FE93-4A89-BF45-9FF6-203250506450}" type="slidenum">
              <a:rPr lang="en-US" smtClean="0"/>
              <a:pPr/>
              <a:t>‹#›</a:t>
            </a:fld>
            <a:endParaRPr lang="en-US" dirty="0"/>
          </a:p>
        </p:txBody>
      </p:sp>
      <p:sp>
        <p:nvSpPr>
          <p:cNvPr id="12" name="Rectangle 11">
            <a:extLst>
              <a:ext uri="{FF2B5EF4-FFF2-40B4-BE49-F238E27FC236}">
                <a16:creationId xmlns:a16="http://schemas.microsoft.com/office/drawing/2014/main" id="{8E7B21FC-DE8A-8C44-A4E6-721CDCEEF8DB}"/>
              </a:ext>
            </a:extLst>
          </p:cNvPr>
          <p:cNvSpPr/>
          <p:nvPr userDrawn="1"/>
        </p:nvSpPr>
        <p:spPr>
          <a:xfrm>
            <a:off x="226580" y="6439483"/>
            <a:ext cx="7661651" cy="338554"/>
          </a:xfrm>
          <a:prstGeom prst="rect">
            <a:avLst/>
          </a:prstGeom>
        </p:spPr>
        <p:txBody>
          <a:bodyPr wrap="square">
            <a:spAutoFi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alpha val="50000"/>
                  </a:schemeClr>
                </a:solidFill>
                <a:latin typeface="+mj-lt"/>
                <a:cs typeface="Arial" panose="020B0604020202020204" pitchFamily="34" charset="0"/>
              </a:rPr>
              <a:t>©2020 Girl Scouts of the USA. All Rights Reserved. </a:t>
            </a:r>
          </a:p>
          <a:p>
            <a:pPr marL="0" marR="0" indent="0"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75000"/>
                    <a:lumOff val="25000"/>
                    <a:alpha val="50000"/>
                  </a:schemeClr>
                </a:solidFill>
                <a:latin typeface="+mj-lt"/>
                <a:cs typeface="Arial" panose="020B0604020202020204" pitchFamily="34" charset="0"/>
              </a:rPr>
              <a:t>Confidential and proprietary/ Not for public distribution / Do Not Copy / For discussion purposes only​</a:t>
            </a:r>
          </a:p>
        </p:txBody>
      </p:sp>
      <p:sp>
        <p:nvSpPr>
          <p:cNvPr id="8" name="TextBox 7">
            <a:extLst>
              <a:ext uri="{FF2B5EF4-FFF2-40B4-BE49-F238E27FC236}">
                <a16:creationId xmlns:a16="http://schemas.microsoft.com/office/drawing/2014/main" id="{0C44D0D7-08B8-354B-ADFC-E453333CDFDD}"/>
              </a:ext>
            </a:extLst>
          </p:cNvPr>
          <p:cNvSpPr txBox="1"/>
          <p:nvPr userDrawn="1"/>
        </p:nvSpPr>
        <p:spPr>
          <a:xfrm>
            <a:off x="224852" y="76816"/>
            <a:ext cx="816964" cy="27699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AE58"/>
                </a:solidFill>
              </a:rPr>
              <a:t>GSUSA | </a:t>
            </a:r>
          </a:p>
        </p:txBody>
      </p:sp>
      <p:sp>
        <p:nvSpPr>
          <p:cNvPr id="10" name="Text Placeholder 6">
            <a:extLst>
              <a:ext uri="{FF2B5EF4-FFF2-40B4-BE49-F238E27FC236}">
                <a16:creationId xmlns:a16="http://schemas.microsoft.com/office/drawing/2014/main" id="{45E4F781-321E-0747-AF21-ECCFFDEBC7E3}"/>
              </a:ext>
            </a:extLst>
          </p:cNvPr>
          <p:cNvSpPr>
            <a:spLocks noGrp="1"/>
          </p:cNvSpPr>
          <p:nvPr>
            <p:ph type="body" sz="quarter" idx="15" hasCustomPrompt="1"/>
          </p:nvPr>
        </p:nvSpPr>
        <p:spPr>
          <a:xfrm>
            <a:off x="891544" y="98682"/>
            <a:ext cx="6727073" cy="359363"/>
          </a:xfrm>
        </p:spPr>
        <p:txBody>
          <a:bodyPr>
            <a:noAutofit/>
          </a:bodyPr>
          <a:lstStyle>
            <a:lvl1pPr marL="0" indent="0">
              <a:buFont typeface="Arial" panose="020B0604020202020204" pitchFamily="34" charset="0"/>
              <a:buNone/>
              <a:defRPr sz="1200" b="0" i="0">
                <a:solidFill>
                  <a:srgbClr val="00AE5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 Area</a:t>
            </a:r>
          </a:p>
        </p:txBody>
      </p:sp>
      <p:pic>
        <p:nvPicPr>
          <p:cNvPr id="11" name="Picture 10">
            <a:extLst>
              <a:ext uri="{FF2B5EF4-FFF2-40B4-BE49-F238E27FC236}">
                <a16:creationId xmlns:a16="http://schemas.microsoft.com/office/drawing/2014/main" id="{02A61B53-9351-3743-9330-288DC093551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 t="48839" r="345" b="-19222"/>
          <a:stretch/>
        </p:blipFill>
        <p:spPr>
          <a:xfrm>
            <a:off x="11612642" y="0"/>
            <a:ext cx="579358" cy="782994"/>
          </a:xfrm>
          <a:prstGeom prst="rect">
            <a:avLst/>
          </a:prstGeom>
        </p:spPr>
      </p:pic>
      <p:sp>
        <p:nvSpPr>
          <p:cNvPr id="13" name="Rectangle 12">
            <a:extLst>
              <a:ext uri="{FF2B5EF4-FFF2-40B4-BE49-F238E27FC236}">
                <a16:creationId xmlns:a16="http://schemas.microsoft.com/office/drawing/2014/main" id="{FE679326-2C4D-494A-831E-2E5A6D15CF56}"/>
              </a:ext>
            </a:extLst>
          </p:cNvPr>
          <p:cNvSpPr/>
          <p:nvPr userDrawn="1"/>
        </p:nvSpPr>
        <p:spPr>
          <a:xfrm>
            <a:off x="0" y="6803005"/>
            <a:ext cx="12192000" cy="73152"/>
          </a:xfrm>
          <a:prstGeom prst="rect">
            <a:avLst/>
          </a:prstGeom>
          <a:solidFill>
            <a:srgbClr val="00A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custDataLst>
      <p:tags r:id="rId1"/>
    </p:custDataLst>
    <p:extLst>
      <p:ext uri="{BB962C8B-B14F-4D97-AF65-F5344CB8AC3E}">
        <p14:creationId xmlns:p14="http://schemas.microsoft.com/office/powerpoint/2010/main" val="27207935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76">
          <p15:clr>
            <a:srgbClr val="FBAE40"/>
          </p15:clr>
        </p15:guide>
        <p15:guide id="4" pos="19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image" Target="../media/image9.pn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theme" Target="../theme/theme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116332-47E6-9847-8518-D27ECDC1E2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F60E60-EB97-434D-B989-F52916A884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2BF9B-44E2-4345-A447-7421AEF7AD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07A174A-99D1-AB43-B453-DF69A8544B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51C10F-BFDD-FC42-980E-C4466B301D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BAEB0C-54AB-AF45-8F23-812903FCD4B0}" type="slidenum">
              <a:rPr lang="en-US" smtClean="0"/>
              <a:t>‹#›</a:t>
            </a:fld>
            <a:endParaRPr lang="en-US"/>
          </a:p>
        </p:txBody>
      </p:sp>
    </p:spTree>
    <p:extLst>
      <p:ext uri="{BB962C8B-B14F-4D97-AF65-F5344CB8AC3E}">
        <p14:creationId xmlns:p14="http://schemas.microsoft.com/office/powerpoint/2010/main" val="1539117149"/>
      </p:ext>
    </p:extLst>
  </p:cSld>
  <p:clrMap bg1="lt1" tx1="dk1" bg2="lt2" tx2="dk2" accent1="accent1" accent2="accent2" accent3="accent3" accent4="accent4" accent5="accent5" accent6="accent6" hlink="hlink" folHlink="folHlink"/>
  <p:sldLayoutIdLst>
    <p:sldLayoutId id="2147483665" r:id="rId1"/>
    <p:sldLayoutId id="2147483668" r:id="rId2"/>
    <p:sldLayoutId id="2147483676" r:id="rId3"/>
    <p:sldLayoutId id="2147483677" r:id="rId4"/>
    <p:sldLayoutId id="2147483678" r:id="rId5"/>
    <p:sldLayoutId id="2147483661" r:id="rId6"/>
    <p:sldLayoutId id="2147483666" r:id="rId7"/>
    <p:sldLayoutId id="2147483663" r:id="rId8"/>
    <p:sldLayoutId id="2147483679" r:id="rId9"/>
    <p:sldLayoutId id="2147483664" r:id="rId10"/>
    <p:sldLayoutId id="2147483667" r:id="rId11"/>
    <p:sldLayoutId id="2147483670" r:id="rId12"/>
    <p:sldLayoutId id="2147483671" r:id="rId13"/>
    <p:sldLayoutId id="2147483672" r:id="rId14"/>
    <p:sldLayoutId id="2147483673" r:id="rId15"/>
    <p:sldLayoutId id="2147483674" r:id="rId16"/>
    <p:sldLayoutId id="2147483675" r:id="rId17"/>
    <p:sldLayoutId id="2147483669" r:id="rId18"/>
    <p:sldLayoutId id="2147483649" r:id="rId19"/>
    <p:sldLayoutId id="2147483650" r:id="rId20"/>
    <p:sldLayoutId id="2147483651" r:id="rId21"/>
    <p:sldLayoutId id="2147483652" r:id="rId22"/>
    <p:sldLayoutId id="2147483653" r:id="rId23"/>
    <p:sldLayoutId id="2147483654" r:id="rId24"/>
    <p:sldLayoutId id="2147483655" r:id="rId25"/>
    <p:sldLayoutId id="2147483656" r:id="rId26"/>
    <p:sldLayoutId id="2147483657" r:id="rId27"/>
    <p:sldLayoutId id="2147483658" r:id="rId28"/>
    <p:sldLayoutId id="2147483659" r:id="rId2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 y="0"/>
            <a:ext cx="12192003" cy="1136904"/>
          </a:xfrm>
          <a:prstGeom prst="rect">
            <a:avLst/>
          </a:prstGeom>
          <a:gradFill flip="none" rotWithShape="1">
            <a:gsLst>
              <a:gs pos="15000">
                <a:srgbClr val="00984D"/>
              </a:gs>
              <a:gs pos="100000">
                <a:srgbClr val="008745"/>
              </a:gs>
              <a:gs pos="0">
                <a:srgbClr val="008745"/>
              </a:gs>
              <a:gs pos="69000">
                <a:schemeClr val="tx2"/>
              </a:gs>
              <a:gs pos="35000">
                <a:schemeClr val="tx2"/>
              </a:gs>
              <a:gs pos="86000">
                <a:srgbClr val="00A052"/>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l"/>
            <a:endParaRPr lang="en-US" sz="1800" dirty="0">
              <a:latin typeface="Trefoil Sans"/>
            </a:endParaRPr>
          </a:p>
        </p:txBody>
      </p:sp>
      <p:pic>
        <p:nvPicPr>
          <p:cNvPr id="9" name="Picture 8"/>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0946179" y="210794"/>
            <a:ext cx="1004659" cy="722098"/>
          </a:xfrm>
          <a:prstGeom prst="rect">
            <a:avLst/>
          </a:prstGeom>
        </p:spPr>
      </p:pic>
      <p:pic>
        <p:nvPicPr>
          <p:cNvPr id="10" name="Picture 9"/>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0469182" y="115545"/>
            <a:ext cx="476997" cy="342842"/>
          </a:xfrm>
          <a:prstGeom prst="rect">
            <a:avLst/>
          </a:prstGeom>
        </p:spPr>
      </p:pic>
      <p:sp>
        <p:nvSpPr>
          <p:cNvPr id="2" name="Title Placeholder 1"/>
          <p:cNvSpPr>
            <a:spLocks noGrp="1"/>
          </p:cNvSpPr>
          <p:nvPr>
            <p:ph type="title"/>
          </p:nvPr>
        </p:nvSpPr>
        <p:spPr>
          <a:xfrm>
            <a:off x="466877" y="95171"/>
            <a:ext cx="10024300" cy="954793"/>
          </a:xfrm>
          <a:prstGeom prst="rect">
            <a:avLst/>
          </a:prstGeom>
        </p:spPr>
        <p:txBody>
          <a:bodyPr vert="horz" lIns="0" tIns="0" rIns="0" bIns="0" rtlCol="0" anchor="ctr">
            <a:noAutofit/>
          </a:bodyPr>
          <a:lstStyle/>
          <a:p>
            <a:r>
              <a:rPr lang="en-US" dirty="0"/>
              <a:t>Click to edit Master title style</a:t>
            </a:r>
          </a:p>
        </p:txBody>
      </p:sp>
      <p:sp>
        <p:nvSpPr>
          <p:cNvPr id="5" name="Slide Number Placeholder 4"/>
          <p:cNvSpPr>
            <a:spLocks noGrp="1"/>
          </p:cNvSpPr>
          <p:nvPr>
            <p:ph type="sldNum" sz="quarter" idx="4"/>
          </p:nvPr>
        </p:nvSpPr>
        <p:spPr>
          <a:xfrm>
            <a:off x="11641667" y="6281712"/>
            <a:ext cx="549501" cy="366183"/>
          </a:xfrm>
          <a:prstGeom prst="rect">
            <a:avLst/>
          </a:prstGeom>
        </p:spPr>
        <p:txBody>
          <a:bodyPr vert="horz" lIns="0" tIns="0" rIns="0" bIns="0" rtlCol="0" anchor="ctr"/>
          <a:lstStyle>
            <a:lvl1pPr algn="l">
              <a:defRPr sz="1200">
                <a:solidFill>
                  <a:schemeClr val="bg2"/>
                </a:solidFill>
                <a:latin typeface="Trefoil Sans"/>
              </a:defRPr>
            </a:lvl1pPr>
          </a:lstStyle>
          <a:p>
            <a:fld id="{F8C12AA3-6E81-C746-8BB2-6661939CBDDC}" type="slidenum">
              <a:rPr lang="en-US" smtClean="0"/>
              <a:pPr/>
              <a:t>‹#›</a:t>
            </a:fld>
            <a:endParaRPr lang="en-US" dirty="0"/>
          </a:p>
        </p:txBody>
      </p:sp>
      <p:sp>
        <p:nvSpPr>
          <p:cNvPr id="6" name="Text Placeholder 5"/>
          <p:cNvSpPr>
            <a:spLocks noGrp="1"/>
          </p:cNvSpPr>
          <p:nvPr>
            <p:ph type="body" idx="1"/>
          </p:nvPr>
        </p:nvSpPr>
        <p:spPr>
          <a:xfrm>
            <a:off x="460781" y="1428434"/>
            <a:ext cx="11617055" cy="42423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2"/>
          <p:cNvSpPr>
            <a:spLocks noGrp="1"/>
          </p:cNvSpPr>
          <p:nvPr>
            <p:ph type="ftr" sz="quarter" idx="3"/>
          </p:nvPr>
        </p:nvSpPr>
        <p:spPr>
          <a:xfrm>
            <a:off x="942453" y="6360028"/>
            <a:ext cx="7083947" cy="209549"/>
          </a:xfrm>
          <a:prstGeom prst="rect">
            <a:avLst/>
          </a:prstGeom>
        </p:spPr>
        <p:txBody>
          <a:bodyPr vert="horz" lIns="0" tIns="0" rIns="0" bIns="0" rtlCol="0" anchor="ctr"/>
          <a:lstStyle>
            <a:lvl1pPr algn="l">
              <a:defRPr sz="800">
                <a:solidFill>
                  <a:schemeClr val="tx1">
                    <a:tint val="75000"/>
                  </a:schemeClr>
                </a:solidFill>
                <a:latin typeface="Trefoil Sans"/>
                <a:cs typeface="Trefoil Sans"/>
              </a:defRPr>
            </a:lvl1pPr>
          </a:lstStyle>
          <a:p>
            <a:endParaRPr lang="en-US" dirty="0"/>
          </a:p>
        </p:txBody>
      </p:sp>
    </p:spTree>
    <p:extLst>
      <p:ext uri="{BB962C8B-B14F-4D97-AF65-F5344CB8AC3E}">
        <p14:creationId xmlns:p14="http://schemas.microsoft.com/office/powerpoint/2010/main" val="380459794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Lst>
  <p:hf hdr="0" dt="0"/>
  <p:txStyles>
    <p:titleStyle>
      <a:lvl1pPr algn="l" defTabSz="457200" rtl="0" eaLnBrk="1" latinLnBrk="0" hangingPunct="1">
        <a:lnSpc>
          <a:spcPct val="80000"/>
        </a:lnSpc>
        <a:spcBef>
          <a:spcPct val="0"/>
        </a:spcBef>
        <a:buNone/>
        <a:defRPr sz="2800" b="0" i="0" kern="1200" baseline="0">
          <a:solidFill>
            <a:schemeClr val="bg1"/>
          </a:solidFill>
          <a:latin typeface="Trefoil Sans SemiBold"/>
          <a:ea typeface="+mj-ea"/>
          <a:cs typeface="Trefoil Sans SemiBold"/>
        </a:defRPr>
      </a:lvl1pPr>
    </p:titleStyle>
    <p:bodyStyle>
      <a:lvl1pPr marL="227013" indent="-227013" algn="l" defTabSz="457200" rtl="0" eaLnBrk="1" latinLnBrk="0" hangingPunct="1">
        <a:spcBef>
          <a:spcPct val="20000"/>
        </a:spcBef>
        <a:buClr>
          <a:schemeClr val="tx1"/>
        </a:buClr>
        <a:buSzPct val="100000"/>
        <a:buFont typeface="Arial"/>
        <a:buChar char="•"/>
        <a:defRPr sz="2400" b="0" i="0" kern="1200" baseline="0">
          <a:solidFill>
            <a:schemeClr val="tx1"/>
          </a:solidFill>
          <a:latin typeface="Trefoil Sans"/>
          <a:ea typeface="+mn-ea"/>
          <a:cs typeface="Trefoil Sans"/>
        </a:defRPr>
      </a:lvl1pPr>
      <a:lvl2pPr marL="622300" indent="-285750" algn="l" defTabSz="457200" rtl="0" eaLnBrk="1" latinLnBrk="0" hangingPunct="1">
        <a:spcBef>
          <a:spcPct val="20000"/>
        </a:spcBef>
        <a:buClr>
          <a:schemeClr val="tx1"/>
        </a:buClr>
        <a:buSzPct val="100000"/>
        <a:buFont typeface="Courier New"/>
        <a:buChar char="o"/>
        <a:defRPr sz="2400" b="0" i="0" kern="1200" baseline="0">
          <a:solidFill>
            <a:schemeClr val="tx1"/>
          </a:solidFill>
          <a:latin typeface="Trefoil Sans"/>
          <a:ea typeface="+mn-ea"/>
          <a:cs typeface="Trefoil Sans"/>
        </a:defRPr>
      </a:lvl2pPr>
      <a:lvl3pPr marL="974725" indent="-228600" algn="l" defTabSz="457200" rtl="0" eaLnBrk="1" latinLnBrk="0" hangingPunct="1">
        <a:spcBef>
          <a:spcPct val="20000"/>
        </a:spcBef>
        <a:buClr>
          <a:schemeClr val="tx1"/>
        </a:buClr>
        <a:buSzPct val="100000"/>
        <a:buFont typeface="Arial"/>
        <a:buChar char="•"/>
        <a:defRPr sz="2200" b="0" i="0" kern="1200" baseline="0">
          <a:solidFill>
            <a:schemeClr val="tx1"/>
          </a:solidFill>
          <a:latin typeface="Trefoil Sans"/>
          <a:ea typeface="+mn-ea"/>
          <a:cs typeface="Trefoil Sans"/>
        </a:defRPr>
      </a:lvl3pPr>
      <a:lvl4pPr marL="1360488" indent="-228600" algn="l" defTabSz="631825" rtl="0" eaLnBrk="1" latinLnBrk="0" hangingPunct="1">
        <a:spcBef>
          <a:spcPct val="20000"/>
        </a:spcBef>
        <a:buClr>
          <a:schemeClr val="tx1"/>
        </a:buClr>
        <a:buSzPct val="100000"/>
        <a:buFont typeface="Courier New"/>
        <a:buChar char="o"/>
        <a:defRPr sz="2200" b="0" i="0" kern="1200" baseline="0">
          <a:solidFill>
            <a:schemeClr val="tx1"/>
          </a:solidFill>
          <a:latin typeface="Trefoil Sans"/>
          <a:ea typeface="+mn-ea"/>
          <a:cs typeface="Trefoil Sans"/>
        </a:defRPr>
      </a:lvl4pPr>
      <a:lvl5pPr marL="1770063" indent="-228600" algn="l" defTabSz="457200" rtl="0" eaLnBrk="1" latinLnBrk="0" hangingPunct="1">
        <a:spcBef>
          <a:spcPct val="20000"/>
        </a:spcBef>
        <a:buClr>
          <a:schemeClr val="tx1"/>
        </a:buClr>
        <a:buSzPct val="100000"/>
        <a:buFont typeface="STIXGeneral-Regular"/>
        <a:buChar char="⎯"/>
        <a:defRPr sz="2200" b="0" i="0" kern="1200" baseline="0">
          <a:solidFill>
            <a:schemeClr val="tx1"/>
          </a:solidFill>
          <a:latin typeface="Trefoil Sans"/>
          <a:ea typeface="+mn-ea"/>
          <a:cs typeface="Trefoi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tags" Target="../tags/tag25.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9.xml"/><Relationship Id="rId1" Type="http://schemas.openxmlformats.org/officeDocument/2006/relationships/tags" Target="../tags/tag26.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tags" Target="../tags/tag2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9.xml"/><Relationship Id="rId1" Type="http://schemas.openxmlformats.org/officeDocument/2006/relationships/tags" Target="../tags/tag2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9.xml"/><Relationship Id="rId1" Type="http://schemas.openxmlformats.org/officeDocument/2006/relationships/tags" Target="../tags/tag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fif"/><Relationship Id="rId7" Type="http://schemas.openxmlformats.org/officeDocument/2006/relationships/image" Target="../media/image20.jfif"/><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19.jfif"/><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2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2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tags" Target="../tags/tag2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tags" Target="../tags/tag23.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tags" Target="../tags/tag24.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A7BC7-2012-1848-87E7-DD4DD6EBACEC}"/>
              </a:ext>
            </a:extLst>
          </p:cNvPr>
          <p:cNvSpPr>
            <a:spLocks noGrp="1"/>
          </p:cNvSpPr>
          <p:nvPr>
            <p:ph type="title"/>
          </p:nvPr>
        </p:nvSpPr>
        <p:spPr/>
        <p:txBody>
          <a:bodyPr/>
          <a:lstStyle/>
          <a:p>
            <a:r>
              <a:rPr lang="en-US" dirty="0"/>
              <a:t>OCMT Year- End Financials</a:t>
            </a:r>
          </a:p>
        </p:txBody>
      </p:sp>
    </p:spTree>
    <p:extLst>
      <p:ext uri="{BB962C8B-B14F-4D97-AF65-F5344CB8AC3E}">
        <p14:creationId xmlns:p14="http://schemas.microsoft.com/office/powerpoint/2010/main" val="4199319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3423778-D656-1340-B74D-429B157D9417}"/>
              </a:ext>
            </a:extLst>
          </p:cNvPr>
          <p:cNvSpPr>
            <a:spLocks noGrp="1"/>
          </p:cNvSpPr>
          <p:nvPr>
            <p:ph type="sldNum" sz="quarter" idx="12"/>
          </p:nvPr>
        </p:nvSpPr>
        <p:spPr/>
        <p:txBody>
          <a:bodyPr/>
          <a:lstStyle/>
          <a:p>
            <a:fld id="{B313FE93-4A89-BF45-9FF6-203250506450}" type="slidenum">
              <a:rPr lang="en-US" smtClean="0"/>
              <a:pPr/>
              <a:t>10</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874595353"/>
              </p:ext>
            </p:extLst>
          </p:nvPr>
        </p:nvGraphicFramePr>
        <p:xfrm>
          <a:off x="2032000" y="719666"/>
          <a:ext cx="8128000" cy="5851956"/>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0000"/>
                    </a:ext>
                  </a:extLst>
                </a:gridCol>
              </a:tblGrid>
              <a:tr h="5851956">
                <a:tc>
                  <a:txBody>
                    <a:bodyPr/>
                    <a:lstStyle/>
                    <a:p>
                      <a:endParaRPr lang="en-US" dirty="0"/>
                    </a:p>
                  </a:txBody>
                  <a:tcPr>
                    <a:solidFill>
                      <a:schemeClr val="bg1"/>
                    </a:solidFill>
                  </a:tcPr>
                </a:tc>
                <a:extLst>
                  <a:ext uri="{0D108BD9-81ED-4DB2-BD59-A6C34878D82A}">
                    <a16:rowId xmlns:a16="http://schemas.microsoft.com/office/drawing/2014/main" val="10000"/>
                  </a:ext>
                </a:extLst>
              </a:tr>
            </a:tbl>
          </a:graphicData>
        </a:graphic>
      </p:graphicFrame>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215" b="3516"/>
          <a:stretch/>
        </p:blipFill>
        <p:spPr bwMode="auto">
          <a:xfrm>
            <a:off x="2724622" y="0"/>
            <a:ext cx="6545858" cy="683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722555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3423778-D656-1340-B74D-429B157D9417}"/>
              </a:ext>
            </a:extLst>
          </p:cNvPr>
          <p:cNvSpPr>
            <a:spLocks noGrp="1"/>
          </p:cNvSpPr>
          <p:nvPr>
            <p:ph type="sldNum" sz="quarter" idx="12"/>
          </p:nvPr>
        </p:nvSpPr>
        <p:spPr/>
        <p:txBody>
          <a:bodyPr/>
          <a:lstStyle/>
          <a:p>
            <a:fld id="{B313FE93-4A89-BF45-9FF6-203250506450}" type="slidenum">
              <a:rPr lang="en-US" smtClean="0"/>
              <a:pPr/>
              <a:t>11</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581527268"/>
              </p:ext>
            </p:extLst>
          </p:nvPr>
        </p:nvGraphicFramePr>
        <p:xfrm>
          <a:off x="2032000" y="719666"/>
          <a:ext cx="8128000" cy="5851956"/>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0000"/>
                    </a:ext>
                  </a:extLst>
                </a:gridCol>
              </a:tblGrid>
              <a:tr h="5851956">
                <a:tc>
                  <a:txBody>
                    <a:bodyPr/>
                    <a:lstStyle/>
                    <a:p>
                      <a:endParaRPr lang="en-US" dirty="0"/>
                    </a:p>
                  </a:txBody>
                  <a:tcPr>
                    <a:solidFill>
                      <a:schemeClr val="bg1"/>
                    </a:solidFill>
                  </a:tcPr>
                </a:tc>
                <a:extLst>
                  <a:ext uri="{0D108BD9-81ED-4DB2-BD59-A6C34878D82A}">
                    <a16:rowId xmlns:a16="http://schemas.microsoft.com/office/drawing/2014/main" val="10000"/>
                  </a:ext>
                </a:extLst>
              </a:tr>
            </a:tbl>
          </a:graphicData>
        </a:graphic>
      </p:graphicFrame>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978" t="13403" r="31484" b="11567"/>
          <a:stretch/>
        </p:blipFill>
        <p:spPr bwMode="auto">
          <a:xfrm>
            <a:off x="2763297" y="0"/>
            <a:ext cx="6066223" cy="674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803108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5BA6B5-0219-1945-899C-6ABB5D417194}"/>
              </a:ext>
            </a:extLst>
          </p:cNvPr>
          <p:cNvSpPr>
            <a:spLocks noGrp="1"/>
          </p:cNvSpPr>
          <p:nvPr>
            <p:ph type="ctrTitle"/>
          </p:nvPr>
        </p:nvSpPr>
        <p:spPr>
          <a:xfrm>
            <a:off x="1524000" y="629994"/>
            <a:ext cx="9144000" cy="1289241"/>
          </a:xfrm>
        </p:spPr>
        <p:txBody>
          <a:bodyPr anchor="t">
            <a:noAutofit/>
          </a:bodyPr>
          <a:lstStyle/>
          <a:p>
            <a:pPr lvl="0"/>
            <a:r>
              <a:rPr lang="en-US" sz="4400" dirty="0"/>
              <a:t>SUBMIT DOCUMENTS</a:t>
            </a:r>
          </a:p>
        </p:txBody>
      </p:sp>
      <p:sp>
        <p:nvSpPr>
          <p:cNvPr id="8" name="Text Placeholder 7">
            <a:extLst>
              <a:ext uri="{FF2B5EF4-FFF2-40B4-BE49-F238E27FC236}">
                <a16:creationId xmlns:a16="http://schemas.microsoft.com/office/drawing/2014/main" id="{4FDB14A0-BCC2-CD46-9E73-D79C31554E73}"/>
              </a:ext>
            </a:extLst>
          </p:cNvPr>
          <p:cNvSpPr>
            <a:spLocks noGrp="1"/>
          </p:cNvSpPr>
          <p:nvPr>
            <p:ph type="subTitle" idx="1"/>
          </p:nvPr>
        </p:nvSpPr>
        <p:spPr>
          <a:xfrm>
            <a:off x="1524000" y="1828800"/>
            <a:ext cx="9144000" cy="4527549"/>
          </a:xfrm>
        </p:spPr>
        <p:txBody>
          <a:bodyPr>
            <a:normAutofit/>
          </a:bodyPr>
          <a:lstStyle/>
          <a:p>
            <a:pPr marL="342900" lvl="0" indent="-342900" algn="l">
              <a:buFontTx/>
              <a:buChar char="-"/>
            </a:pPr>
            <a:r>
              <a:rPr lang="en-US" sz="2800" dirty="0"/>
              <a:t>Once the OCMT has collected all troops financial reports and roll-over applications, and completed the Overseas Committee Year-End Financial Report-Audit Report, please go to </a:t>
            </a:r>
            <a:r>
              <a:rPr lang="en-US" sz="2800" dirty="0" err="1"/>
              <a:t>Wufoo</a:t>
            </a:r>
            <a:r>
              <a:rPr lang="en-US" sz="2800" dirty="0"/>
              <a:t> form </a:t>
            </a:r>
            <a:r>
              <a:rPr lang="en-US" sz="2800" b="1" i="1" dirty="0"/>
              <a:t>OCMT Year-End Survey 2021, </a:t>
            </a:r>
            <a:r>
              <a:rPr lang="en-US" sz="2800" dirty="0"/>
              <a:t>add all documentation and complete the survey. </a:t>
            </a:r>
            <a:endParaRPr lang="en-US" sz="2800" b="1" i="1" dirty="0"/>
          </a:p>
          <a:p>
            <a:pPr marL="342900" lvl="0" indent="-342900" algn="l">
              <a:buFontTx/>
              <a:buChar char="-"/>
            </a:pPr>
            <a:endParaRPr lang="en-US" sz="2800" dirty="0"/>
          </a:p>
          <a:p>
            <a:pPr marL="342900" indent="-342900" algn="l">
              <a:buFontTx/>
              <a:buChar char="-"/>
            </a:pPr>
            <a:endParaRPr lang="en-US" sz="2800" dirty="0"/>
          </a:p>
        </p:txBody>
      </p:sp>
      <p:sp>
        <p:nvSpPr>
          <p:cNvPr id="9" name="Slide Number Placeholder 8">
            <a:extLst>
              <a:ext uri="{FF2B5EF4-FFF2-40B4-BE49-F238E27FC236}">
                <a16:creationId xmlns:a16="http://schemas.microsoft.com/office/drawing/2014/main" id="{33423778-D656-1340-B74D-429B157D9417}"/>
              </a:ext>
            </a:extLst>
          </p:cNvPr>
          <p:cNvSpPr>
            <a:spLocks noGrp="1"/>
          </p:cNvSpPr>
          <p:nvPr>
            <p:ph type="sldNum" sz="quarter" idx="12"/>
          </p:nvPr>
        </p:nvSpPr>
        <p:spPr/>
        <p:txBody>
          <a:bodyPr/>
          <a:lstStyle/>
          <a:p>
            <a:fld id="{B313FE93-4A89-BF45-9FF6-203250506450}" type="slidenum">
              <a:rPr lang="en-US" smtClean="0"/>
              <a:pPr/>
              <a:t>12</a:t>
            </a:fld>
            <a:endParaRPr lang="en-US" dirty="0"/>
          </a:p>
        </p:txBody>
      </p:sp>
    </p:spTree>
    <p:custDataLst>
      <p:tags r:id="rId1"/>
    </p:custDataLst>
    <p:extLst>
      <p:ext uri="{BB962C8B-B14F-4D97-AF65-F5344CB8AC3E}">
        <p14:creationId xmlns:p14="http://schemas.microsoft.com/office/powerpoint/2010/main" val="444632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5BA6B5-0219-1945-899C-6ABB5D417194}"/>
              </a:ext>
            </a:extLst>
          </p:cNvPr>
          <p:cNvSpPr>
            <a:spLocks noGrp="1"/>
          </p:cNvSpPr>
          <p:nvPr>
            <p:ph type="ctrTitle"/>
          </p:nvPr>
        </p:nvSpPr>
        <p:spPr>
          <a:xfrm>
            <a:off x="1524000" y="629994"/>
            <a:ext cx="9144000" cy="1289241"/>
          </a:xfrm>
        </p:spPr>
        <p:txBody>
          <a:bodyPr anchor="t">
            <a:noAutofit/>
          </a:bodyPr>
          <a:lstStyle/>
          <a:p>
            <a:pPr lvl="0"/>
            <a:r>
              <a:rPr lang="en-US" sz="4400" dirty="0"/>
              <a:t>Q&amp;A</a:t>
            </a:r>
          </a:p>
        </p:txBody>
      </p:sp>
      <p:sp>
        <p:nvSpPr>
          <p:cNvPr id="8" name="Text Placeholder 7">
            <a:extLst>
              <a:ext uri="{FF2B5EF4-FFF2-40B4-BE49-F238E27FC236}">
                <a16:creationId xmlns:a16="http://schemas.microsoft.com/office/drawing/2014/main" id="{4FDB14A0-BCC2-CD46-9E73-D79C31554E73}"/>
              </a:ext>
            </a:extLst>
          </p:cNvPr>
          <p:cNvSpPr>
            <a:spLocks noGrp="1"/>
          </p:cNvSpPr>
          <p:nvPr>
            <p:ph type="subTitle" idx="1"/>
          </p:nvPr>
        </p:nvSpPr>
        <p:spPr>
          <a:xfrm>
            <a:off x="1524000" y="1657978"/>
            <a:ext cx="9144000" cy="4698371"/>
          </a:xfrm>
        </p:spPr>
        <p:txBody>
          <a:bodyPr>
            <a:normAutofit fontScale="62500" lnSpcReduction="20000"/>
          </a:bodyPr>
          <a:lstStyle/>
          <a:p>
            <a:pPr algn="l"/>
            <a:r>
              <a:rPr lang="en-US" sz="2800" b="1" dirty="0"/>
              <a:t>My community has more supporting documents then can fit on the </a:t>
            </a:r>
            <a:r>
              <a:rPr lang="en-US" sz="2800" b="1" dirty="0" err="1"/>
              <a:t>Wufoo</a:t>
            </a:r>
            <a:r>
              <a:rPr lang="en-US" sz="2800" b="1" dirty="0"/>
              <a:t> form.  How do I submit these?</a:t>
            </a:r>
            <a:endParaRPr lang="en-US" sz="2800" dirty="0"/>
          </a:p>
          <a:p>
            <a:pPr algn="l"/>
            <a:r>
              <a:rPr lang="en-US" sz="2800" dirty="0"/>
              <a:t>Please fill out the </a:t>
            </a:r>
            <a:r>
              <a:rPr lang="en-US" sz="2800" dirty="0" err="1"/>
              <a:t>Wufoo</a:t>
            </a:r>
            <a:r>
              <a:rPr lang="en-US" sz="2800" dirty="0"/>
              <a:t> form a second time and attached the additional supporting documents.  You do not need to fill out the survey questions a second time. </a:t>
            </a:r>
          </a:p>
          <a:p>
            <a:pPr algn="l"/>
            <a:r>
              <a:rPr lang="en-US" sz="2800" dirty="0"/>
              <a:t> </a:t>
            </a:r>
          </a:p>
          <a:p>
            <a:pPr algn="l"/>
            <a:r>
              <a:rPr lang="en-US" sz="2800" b="1" dirty="0"/>
              <a:t>Do I have to put my social security number on the Overseas Committee Year End Report?</a:t>
            </a:r>
            <a:endParaRPr lang="en-US" sz="2800" dirty="0"/>
          </a:p>
          <a:p>
            <a:pPr algn="l"/>
            <a:r>
              <a:rPr lang="en-US" sz="2800" dirty="0"/>
              <a:t>Only the last 4 digits of your social security number are required.</a:t>
            </a:r>
          </a:p>
          <a:p>
            <a:pPr algn="l"/>
            <a:r>
              <a:rPr lang="en-US" sz="2800" b="1" dirty="0"/>
              <a:t> </a:t>
            </a:r>
            <a:endParaRPr lang="en-US" sz="2800" dirty="0"/>
          </a:p>
          <a:p>
            <a:pPr algn="l"/>
            <a:r>
              <a:rPr lang="en-US" sz="2800" b="1" dirty="0"/>
              <a:t>Do troop finances need to be submitted to USA Girl Scouts Overseas?</a:t>
            </a:r>
            <a:endParaRPr lang="en-US" sz="2800" dirty="0"/>
          </a:p>
          <a:p>
            <a:pPr algn="l"/>
            <a:r>
              <a:rPr lang="en-US" sz="2800" dirty="0"/>
              <a:t>No, troop finances should be submitted to the Overseas Committee Management Team. </a:t>
            </a:r>
          </a:p>
          <a:p>
            <a:pPr algn="l"/>
            <a:r>
              <a:rPr lang="en-US" sz="2800" b="1" dirty="0"/>
              <a:t> </a:t>
            </a:r>
            <a:endParaRPr lang="en-US" sz="2800" dirty="0"/>
          </a:p>
          <a:p>
            <a:pPr algn="l"/>
            <a:r>
              <a:rPr lang="en-US" sz="2800" b="1" dirty="0"/>
              <a:t>My community only handled 750.00 dollars do we need to fill out the Overseas Committee Year End Reporting form and submit to USAGSO?</a:t>
            </a:r>
            <a:endParaRPr lang="en-US" sz="2800" dirty="0"/>
          </a:p>
          <a:p>
            <a:pPr algn="l"/>
            <a:r>
              <a:rPr lang="en-US" sz="2800" dirty="0"/>
              <a:t>Yes, all Overseas Committee Management Teams need to complete the year end reporting form and submit it to USAGSO.  Only communities who handled more than $1000 dollars during the Girl Scout year need to complete the audit.  </a:t>
            </a:r>
          </a:p>
          <a:p>
            <a:pPr marL="342900" indent="-342900" algn="l">
              <a:buFontTx/>
              <a:buChar char="-"/>
            </a:pPr>
            <a:endParaRPr lang="en-US" sz="2800" dirty="0"/>
          </a:p>
        </p:txBody>
      </p:sp>
      <p:sp>
        <p:nvSpPr>
          <p:cNvPr id="9" name="Slide Number Placeholder 8">
            <a:extLst>
              <a:ext uri="{FF2B5EF4-FFF2-40B4-BE49-F238E27FC236}">
                <a16:creationId xmlns:a16="http://schemas.microsoft.com/office/drawing/2014/main" id="{33423778-D656-1340-B74D-429B157D9417}"/>
              </a:ext>
            </a:extLst>
          </p:cNvPr>
          <p:cNvSpPr>
            <a:spLocks noGrp="1"/>
          </p:cNvSpPr>
          <p:nvPr>
            <p:ph type="sldNum" sz="quarter" idx="12"/>
          </p:nvPr>
        </p:nvSpPr>
        <p:spPr/>
        <p:txBody>
          <a:bodyPr/>
          <a:lstStyle/>
          <a:p>
            <a:fld id="{B313FE93-4A89-BF45-9FF6-203250506450}" type="slidenum">
              <a:rPr lang="en-US" smtClean="0"/>
              <a:pPr/>
              <a:t>13</a:t>
            </a:fld>
            <a:endParaRPr lang="en-US" dirty="0"/>
          </a:p>
        </p:txBody>
      </p:sp>
    </p:spTree>
    <p:custDataLst>
      <p:tags r:id="rId1"/>
    </p:custDataLst>
    <p:extLst>
      <p:ext uri="{BB962C8B-B14F-4D97-AF65-F5344CB8AC3E}">
        <p14:creationId xmlns:p14="http://schemas.microsoft.com/office/powerpoint/2010/main" val="1131234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5BA6B5-0219-1945-899C-6ABB5D417194}"/>
              </a:ext>
            </a:extLst>
          </p:cNvPr>
          <p:cNvSpPr>
            <a:spLocks noGrp="1"/>
          </p:cNvSpPr>
          <p:nvPr>
            <p:ph type="ctrTitle"/>
          </p:nvPr>
        </p:nvSpPr>
        <p:spPr>
          <a:xfrm>
            <a:off x="1524000" y="629994"/>
            <a:ext cx="9144000" cy="1289241"/>
          </a:xfrm>
        </p:spPr>
        <p:txBody>
          <a:bodyPr anchor="t">
            <a:noAutofit/>
          </a:bodyPr>
          <a:lstStyle/>
          <a:p>
            <a:pPr lvl="0"/>
            <a:r>
              <a:rPr lang="en-US" sz="4400" dirty="0"/>
              <a:t>Q&amp;A</a:t>
            </a:r>
          </a:p>
        </p:txBody>
      </p:sp>
      <p:sp>
        <p:nvSpPr>
          <p:cNvPr id="8" name="Text Placeholder 7">
            <a:extLst>
              <a:ext uri="{FF2B5EF4-FFF2-40B4-BE49-F238E27FC236}">
                <a16:creationId xmlns:a16="http://schemas.microsoft.com/office/drawing/2014/main" id="{4FDB14A0-BCC2-CD46-9E73-D79C31554E73}"/>
              </a:ext>
            </a:extLst>
          </p:cNvPr>
          <p:cNvSpPr>
            <a:spLocks noGrp="1"/>
          </p:cNvSpPr>
          <p:nvPr>
            <p:ph type="subTitle" idx="1"/>
          </p:nvPr>
        </p:nvSpPr>
        <p:spPr>
          <a:xfrm>
            <a:off x="1524000" y="1828800"/>
            <a:ext cx="9144000" cy="4527549"/>
          </a:xfrm>
        </p:spPr>
        <p:txBody>
          <a:bodyPr>
            <a:normAutofit fontScale="70000" lnSpcReduction="20000"/>
          </a:bodyPr>
          <a:lstStyle/>
          <a:p>
            <a:r>
              <a:rPr lang="en-US" sz="2800" dirty="0"/>
              <a:t> </a:t>
            </a:r>
          </a:p>
          <a:p>
            <a:pPr algn="l"/>
            <a:r>
              <a:rPr lang="en-US" sz="2800" b="1" dirty="0"/>
              <a:t>How can our troop and community spend our funds?</a:t>
            </a:r>
            <a:endParaRPr lang="en-US" sz="2800" dirty="0"/>
          </a:p>
          <a:p>
            <a:pPr algn="l"/>
            <a:r>
              <a:rPr lang="en-US" sz="2800" dirty="0"/>
              <a:t>Review our guidance here (link document). </a:t>
            </a:r>
          </a:p>
          <a:p>
            <a:pPr algn="l"/>
            <a:r>
              <a:rPr lang="en-US" sz="2800" dirty="0"/>
              <a:t> </a:t>
            </a:r>
          </a:p>
          <a:p>
            <a:pPr algn="l"/>
            <a:r>
              <a:rPr lang="en-US" sz="2800" b="1" dirty="0"/>
              <a:t>How much money can my community roll over from year to year? </a:t>
            </a:r>
            <a:endParaRPr lang="en-US" sz="2800" dirty="0"/>
          </a:p>
          <a:p>
            <a:pPr algn="l"/>
            <a:r>
              <a:rPr lang="en-US" sz="2800" dirty="0"/>
              <a:t>Ideally funds should be spent in the year earned.  Communities should not hold more than $50.00 per girl year over year.  However, we know some troops or communities have long term plans for their funds, like a summer camporee and those situations will be evaluated on a community by community basis. </a:t>
            </a:r>
          </a:p>
          <a:p>
            <a:pPr algn="l"/>
            <a:r>
              <a:rPr lang="en-US" sz="2800" dirty="0"/>
              <a:t> </a:t>
            </a:r>
          </a:p>
          <a:p>
            <a:pPr algn="l"/>
            <a:r>
              <a:rPr lang="en-US" sz="2800" b="1" dirty="0"/>
              <a:t>Who should complete my community’s financial audit? </a:t>
            </a:r>
            <a:endParaRPr lang="en-US" sz="2800" dirty="0"/>
          </a:p>
          <a:p>
            <a:pPr algn="l"/>
            <a:r>
              <a:rPr lang="en-US" sz="2800" dirty="0"/>
              <a:t>Ask a parent or another volunteer that is not a member of the OCMT to review the financials and sign off that they have reviewed and believe the finances to be accurate. </a:t>
            </a:r>
          </a:p>
          <a:p>
            <a:pPr marL="342900" lvl="0" indent="-342900" algn="l">
              <a:buFontTx/>
              <a:buChar char="-"/>
            </a:pPr>
            <a:endParaRPr lang="en-US" sz="2800" dirty="0"/>
          </a:p>
          <a:p>
            <a:pPr marL="342900" indent="-342900" algn="l">
              <a:buFontTx/>
              <a:buChar char="-"/>
            </a:pPr>
            <a:endParaRPr lang="en-US" sz="2800" dirty="0"/>
          </a:p>
        </p:txBody>
      </p:sp>
      <p:sp>
        <p:nvSpPr>
          <p:cNvPr id="9" name="Slide Number Placeholder 8">
            <a:extLst>
              <a:ext uri="{FF2B5EF4-FFF2-40B4-BE49-F238E27FC236}">
                <a16:creationId xmlns:a16="http://schemas.microsoft.com/office/drawing/2014/main" id="{33423778-D656-1340-B74D-429B157D9417}"/>
              </a:ext>
            </a:extLst>
          </p:cNvPr>
          <p:cNvSpPr>
            <a:spLocks noGrp="1"/>
          </p:cNvSpPr>
          <p:nvPr>
            <p:ph type="sldNum" sz="quarter" idx="12"/>
          </p:nvPr>
        </p:nvSpPr>
        <p:spPr/>
        <p:txBody>
          <a:bodyPr/>
          <a:lstStyle/>
          <a:p>
            <a:fld id="{B313FE93-4A89-BF45-9FF6-203250506450}" type="slidenum">
              <a:rPr lang="en-US" smtClean="0"/>
              <a:pPr/>
              <a:t>14</a:t>
            </a:fld>
            <a:endParaRPr lang="en-US" dirty="0"/>
          </a:p>
        </p:txBody>
      </p:sp>
    </p:spTree>
    <p:custDataLst>
      <p:tags r:id="rId1"/>
    </p:custDataLst>
    <p:extLst>
      <p:ext uri="{BB962C8B-B14F-4D97-AF65-F5344CB8AC3E}">
        <p14:creationId xmlns:p14="http://schemas.microsoft.com/office/powerpoint/2010/main" val="1415644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D056F7-6F99-5E48-8A81-C63E99B07803}"/>
              </a:ext>
            </a:extLst>
          </p:cNvPr>
          <p:cNvSpPr>
            <a:spLocks noGrp="1"/>
          </p:cNvSpPr>
          <p:nvPr>
            <p:ph type="sldNum" sz="quarter" idx="12"/>
          </p:nvPr>
        </p:nvSpPr>
        <p:spPr/>
        <p:txBody>
          <a:bodyPr/>
          <a:lstStyle/>
          <a:p>
            <a:fld id="{58BAEB0C-54AB-AF45-8F23-812903FCD4B0}" type="slidenum">
              <a:rPr lang="en-US" smtClean="0"/>
              <a:t>15</a:t>
            </a:fld>
            <a:endParaRPr lang="en-US"/>
          </a:p>
        </p:txBody>
      </p:sp>
    </p:spTree>
    <p:extLst>
      <p:ext uri="{BB962C8B-B14F-4D97-AF65-F5344CB8AC3E}">
        <p14:creationId xmlns:p14="http://schemas.microsoft.com/office/powerpoint/2010/main" val="419461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09F84A17-F6F5-4B16-8F2C-F3CE42AF36B3}"/>
              </a:ext>
            </a:extLst>
          </p:cNvPr>
          <p:cNvSpPr>
            <a:spLocks noGrp="1"/>
          </p:cNvSpPr>
          <p:nvPr>
            <p:ph sz="half" idx="11"/>
          </p:nvPr>
        </p:nvSpPr>
        <p:spPr>
          <a:xfrm>
            <a:off x="4439266" y="1143000"/>
            <a:ext cx="7610166" cy="5619829"/>
          </a:xfrm>
        </p:spPr>
        <p:txBody>
          <a:bodyPr>
            <a:normAutofit/>
          </a:bodyPr>
          <a:lstStyle/>
          <a:p>
            <a:pPr marL="746125" lvl="2" indent="0">
              <a:lnSpc>
                <a:spcPct val="90000"/>
              </a:lnSpc>
              <a:buNone/>
            </a:pPr>
            <a:endParaRPr lang="en-US" sz="1800" dirty="0"/>
          </a:p>
          <a:p>
            <a:pPr lvl="2">
              <a:lnSpc>
                <a:spcPct val="90000"/>
              </a:lnSpc>
              <a:buFont typeface="Arial" panose="020B0604020202020204" pitchFamily="34" charset="0"/>
              <a:buChar char="•"/>
            </a:pPr>
            <a:endParaRPr lang="en-US" sz="1800" dirty="0"/>
          </a:p>
          <a:p>
            <a:pPr lvl="2">
              <a:lnSpc>
                <a:spcPct val="90000"/>
              </a:lnSpc>
              <a:buFont typeface="Arial" panose="020B0604020202020204" pitchFamily="34" charset="0"/>
              <a:buChar char="•"/>
            </a:pPr>
            <a:r>
              <a:rPr lang="en-US" sz="1800" dirty="0"/>
              <a:t>Each troop and OCMT are required to submit a financial report once a year that accounts for the income and expenses of the troops and OCMT. </a:t>
            </a:r>
          </a:p>
          <a:p>
            <a:pPr marL="746125" lvl="2" indent="0">
              <a:lnSpc>
                <a:spcPct val="90000"/>
              </a:lnSpc>
              <a:buNone/>
            </a:pPr>
            <a:endParaRPr lang="en-US" sz="1800" dirty="0"/>
          </a:p>
          <a:p>
            <a:pPr lvl="2">
              <a:lnSpc>
                <a:spcPct val="90000"/>
              </a:lnSpc>
              <a:buFont typeface="Arial" panose="020B0604020202020204" pitchFamily="34" charset="0"/>
              <a:buChar char="•"/>
            </a:pPr>
            <a:r>
              <a:rPr lang="en-US" sz="1800" dirty="0"/>
              <a:t>The year end report covers the period from June 1 (of the previous Girl Scout year) through May 30 (of the current Girl Scout year) and is submitted to the Membership Managers NLT June 30</a:t>
            </a:r>
            <a:r>
              <a:rPr lang="en-US" sz="1800" baseline="30000" dirty="0"/>
              <a:t>th</a:t>
            </a:r>
            <a:r>
              <a:rPr lang="en-US" sz="1800" dirty="0"/>
              <a:t> each year. </a:t>
            </a:r>
          </a:p>
          <a:p>
            <a:pPr marL="746125" lvl="2" indent="0">
              <a:lnSpc>
                <a:spcPct val="90000"/>
              </a:lnSpc>
              <a:buNone/>
            </a:pPr>
            <a:endParaRPr lang="en-US" sz="1800" dirty="0"/>
          </a:p>
          <a:p>
            <a:pPr lvl="2">
              <a:lnSpc>
                <a:spcPct val="90000"/>
              </a:lnSpc>
              <a:buFont typeface="Arial" panose="020B0604020202020204" pitchFamily="34" charset="0"/>
              <a:buChar char="•"/>
            </a:pPr>
            <a:r>
              <a:rPr lang="en-US" sz="1800" dirty="0"/>
              <a:t>Troops submit </a:t>
            </a:r>
            <a:r>
              <a:rPr lang="en-US" sz="1800" b="1" i="1" dirty="0"/>
              <a:t>Troop Year-End Financial Report,</a:t>
            </a:r>
            <a:r>
              <a:rPr lang="en-US" sz="1800" dirty="0"/>
              <a:t> </a:t>
            </a:r>
            <a:r>
              <a:rPr lang="en-US" sz="1800" b="1" i="1" dirty="0"/>
              <a:t>Rollover Application </a:t>
            </a:r>
            <a:r>
              <a:rPr lang="en-US" sz="1800" dirty="0"/>
              <a:t>and Supporting Documents to their OCMTs. </a:t>
            </a:r>
          </a:p>
          <a:p>
            <a:pPr marL="746125" lvl="2" indent="0">
              <a:lnSpc>
                <a:spcPct val="90000"/>
              </a:lnSpc>
              <a:buNone/>
            </a:pPr>
            <a:endParaRPr lang="en-US" sz="1800" dirty="0"/>
          </a:p>
          <a:p>
            <a:pPr lvl="2">
              <a:lnSpc>
                <a:spcPct val="90000"/>
              </a:lnSpc>
              <a:buFont typeface="Arial" panose="020B0604020202020204" pitchFamily="34" charset="0"/>
              <a:buChar char="•"/>
            </a:pPr>
            <a:r>
              <a:rPr lang="en-US" sz="1800" dirty="0"/>
              <a:t>OCMTs submit </a:t>
            </a:r>
            <a:r>
              <a:rPr lang="en-US" sz="1800" b="1" i="1" dirty="0"/>
              <a:t>OCMT Financial Report/Audit Form</a:t>
            </a:r>
            <a:r>
              <a:rPr lang="en-US" sz="1800" dirty="0"/>
              <a:t>, </a:t>
            </a:r>
            <a:r>
              <a:rPr lang="en-US" sz="1800" b="1" i="1" dirty="0"/>
              <a:t>Troop Financials and rollover applications </a:t>
            </a:r>
            <a:r>
              <a:rPr lang="en-US" sz="1800" dirty="0"/>
              <a:t>and </a:t>
            </a:r>
            <a:r>
              <a:rPr lang="en-US" sz="1800" b="1" i="1" dirty="0"/>
              <a:t>Supporting Documents </a:t>
            </a:r>
            <a:r>
              <a:rPr lang="en-US" sz="1800" dirty="0"/>
              <a:t>(bank statements) through Wufoo, and complete the End of Year Survey . </a:t>
            </a:r>
          </a:p>
          <a:p>
            <a:pPr lvl="2">
              <a:lnSpc>
                <a:spcPct val="90000"/>
              </a:lnSpc>
              <a:buFont typeface="Arial" panose="020B0604020202020204" pitchFamily="34" charset="0"/>
              <a:buChar char="•"/>
            </a:pPr>
            <a:endParaRPr lang="en-US" sz="1800" dirty="0"/>
          </a:p>
          <a:p>
            <a:pPr marL="746125" lvl="2" indent="0">
              <a:lnSpc>
                <a:spcPct val="90000"/>
              </a:lnSpc>
              <a:buNone/>
            </a:pPr>
            <a:endParaRPr lang="en-US" sz="1800" dirty="0"/>
          </a:p>
          <a:p>
            <a:pPr lvl="2">
              <a:lnSpc>
                <a:spcPct val="90000"/>
              </a:lnSpc>
            </a:pPr>
            <a:endParaRPr lang="en-US" sz="1800" dirty="0"/>
          </a:p>
          <a:p>
            <a:pPr lvl="2">
              <a:lnSpc>
                <a:spcPct val="90000"/>
              </a:lnSpc>
            </a:pPr>
            <a:endParaRPr lang="en-US" sz="1800" dirty="0"/>
          </a:p>
          <a:p>
            <a:pPr marL="746125" lvl="2" indent="0">
              <a:lnSpc>
                <a:spcPct val="90000"/>
              </a:lnSpc>
              <a:buNone/>
            </a:pPr>
            <a:endParaRPr lang="en-US" sz="1800" dirty="0"/>
          </a:p>
        </p:txBody>
      </p:sp>
      <p:pic>
        <p:nvPicPr>
          <p:cNvPr id="4" name="Picture 3" descr="Graphical user interface, text, application, email&#10;&#10;Description automatically generated">
            <a:extLst>
              <a:ext uri="{FF2B5EF4-FFF2-40B4-BE49-F238E27FC236}">
                <a16:creationId xmlns:a16="http://schemas.microsoft.com/office/drawing/2014/main" id="{F0206CE9-3D53-41AB-B2E0-F5435F950789}"/>
              </a:ext>
            </a:extLst>
          </p:cNvPr>
          <p:cNvPicPr>
            <a:picLocks noChangeAspect="1"/>
          </p:cNvPicPr>
          <p:nvPr/>
        </p:nvPicPr>
        <p:blipFill>
          <a:blip r:embed="rId3"/>
          <a:stretch>
            <a:fillRect/>
          </a:stretch>
        </p:blipFill>
        <p:spPr>
          <a:xfrm>
            <a:off x="-29497" y="1143000"/>
            <a:ext cx="4900612" cy="5715000"/>
          </a:xfrm>
          <a:prstGeom prst="rect">
            <a:avLst/>
          </a:prstGeom>
          <a:noFill/>
        </p:spPr>
      </p:pic>
      <p:sp>
        <p:nvSpPr>
          <p:cNvPr id="3" name="Slide Number Placeholder 2"/>
          <p:cNvSpPr>
            <a:spLocks noGrp="1"/>
          </p:cNvSpPr>
          <p:nvPr>
            <p:ph type="sldNum" sz="quarter" idx="12"/>
          </p:nvPr>
        </p:nvSpPr>
        <p:spPr>
          <a:xfrm>
            <a:off x="11641667" y="6281712"/>
            <a:ext cx="549501" cy="366183"/>
          </a:xfrm>
        </p:spPr>
        <p:txBody>
          <a:bodyPr anchor="ctr">
            <a:normAutofit/>
          </a:bodyPr>
          <a:lstStyle/>
          <a:p>
            <a:pPr defTabSz="457200">
              <a:spcAft>
                <a:spcPts val="600"/>
              </a:spcAft>
            </a:pPr>
            <a:fld id="{F8C12AA3-6E81-C746-8BB2-6661939CBDDC}" type="slidenum">
              <a:rPr lang="en-US"/>
              <a:pPr defTabSz="457200">
                <a:spcAft>
                  <a:spcPts val="600"/>
                </a:spcAft>
              </a:pPr>
              <a:t>2</a:t>
            </a:fld>
            <a:endParaRPr lang="en-US"/>
          </a:p>
        </p:txBody>
      </p:sp>
      <p:sp>
        <p:nvSpPr>
          <p:cNvPr id="6" name="Title 5"/>
          <p:cNvSpPr>
            <a:spLocks noGrp="1"/>
          </p:cNvSpPr>
          <p:nvPr>
            <p:ph type="title"/>
          </p:nvPr>
        </p:nvSpPr>
        <p:spPr>
          <a:xfrm>
            <a:off x="466877" y="95171"/>
            <a:ext cx="10024300" cy="954793"/>
          </a:xfrm>
        </p:spPr>
        <p:txBody>
          <a:bodyPr anchor="ctr">
            <a:normAutofit/>
          </a:bodyPr>
          <a:lstStyle/>
          <a:p>
            <a:r>
              <a:rPr lang="en-US"/>
              <a:t>What is the Year End Report??</a:t>
            </a:r>
          </a:p>
        </p:txBody>
      </p:sp>
    </p:spTree>
    <p:extLst>
      <p:ext uri="{BB962C8B-B14F-4D97-AF65-F5344CB8AC3E}">
        <p14:creationId xmlns:p14="http://schemas.microsoft.com/office/powerpoint/2010/main" val="3362488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icture containing text&#10;&#10;Description automatically generated">
            <a:extLst>
              <a:ext uri="{FF2B5EF4-FFF2-40B4-BE49-F238E27FC236}">
                <a16:creationId xmlns:a16="http://schemas.microsoft.com/office/drawing/2014/main" id="{267C6EFA-F45D-4880-9067-D9A55C3DCE91}"/>
              </a:ext>
            </a:extLst>
          </p:cNvPr>
          <p:cNvPicPr>
            <a:picLocks noChangeAspect="1"/>
          </p:cNvPicPr>
          <p:nvPr/>
        </p:nvPicPr>
        <p:blipFill>
          <a:blip r:embed="rId3"/>
          <a:stretch>
            <a:fillRect/>
          </a:stretch>
        </p:blipFill>
        <p:spPr>
          <a:xfrm>
            <a:off x="7513323" y="4231287"/>
            <a:ext cx="2289958" cy="1523863"/>
          </a:xfrm>
          <a:prstGeom prst="rect">
            <a:avLst/>
          </a:prstGeom>
        </p:spPr>
      </p:pic>
      <p:pic>
        <p:nvPicPr>
          <p:cNvPr id="17" name="Picture 16" descr="A drawing of a cartoon character&#10;&#10;Description automatically generated">
            <a:extLst>
              <a:ext uri="{FF2B5EF4-FFF2-40B4-BE49-F238E27FC236}">
                <a16:creationId xmlns:a16="http://schemas.microsoft.com/office/drawing/2014/main" id="{C28E3B20-6F60-4043-8B4A-DFB3CF13C76B}"/>
              </a:ext>
            </a:extLst>
          </p:cNvPr>
          <p:cNvPicPr>
            <a:picLocks noChangeAspect="1"/>
          </p:cNvPicPr>
          <p:nvPr/>
        </p:nvPicPr>
        <p:blipFill>
          <a:blip r:embed="rId4"/>
          <a:stretch>
            <a:fillRect/>
          </a:stretch>
        </p:blipFill>
        <p:spPr>
          <a:xfrm>
            <a:off x="8099128" y="2759562"/>
            <a:ext cx="1642258" cy="1642258"/>
          </a:xfrm>
          <a:prstGeom prst="rect">
            <a:avLst/>
          </a:prstGeom>
        </p:spPr>
      </p:pic>
      <p:pic>
        <p:nvPicPr>
          <p:cNvPr id="19" name="Picture 18" descr="A close up of a logo&#10;&#10;Description automatically generated">
            <a:extLst>
              <a:ext uri="{FF2B5EF4-FFF2-40B4-BE49-F238E27FC236}">
                <a16:creationId xmlns:a16="http://schemas.microsoft.com/office/drawing/2014/main" id="{321DBEE8-A5EF-4D5A-BABC-4E5D8C3B1325}"/>
              </a:ext>
            </a:extLst>
          </p:cNvPr>
          <p:cNvPicPr>
            <a:picLocks noChangeAspect="1"/>
          </p:cNvPicPr>
          <p:nvPr/>
        </p:nvPicPr>
        <p:blipFill>
          <a:blip r:embed="rId5"/>
          <a:stretch>
            <a:fillRect/>
          </a:stretch>
        </p:blipFill>
        <p:spPr>
          <a:xfrm>
            <a:off x="1937812" y="3987750"/>
            <a:ext cx="2591555" cy="2591555"/>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C1F5C7F4-AEF9-40CB-B4BE-7745DAF1651C}"/>
              </a:ext>
            </a:extLst>
          </p:cNvPr>
          <p:cNvPicPr>
            <a:picLocks noChangeAspect="1"/>
          </p:cNvPicPr>
          <p:nvPr/>
        </p:nvPicPr>
        <p:blipFill>
          <a:blip r:embed="rId6">
            <a:alphaModFix amt="35000"/>
          </a:blip>
          <a:stretch>
            <a:fillRect/>
          </a:stretch>
        </p:blipFill>
        <p:spPr>
          <a:xfrm>
            <a:off x="4231734" y="2120476"/>
            <a:ext cx="3579223" cy="3303898"/>
          </a:xfrm>
          <a:prstGeom prst="rect">
            <a:avLst/>
          </a:prstGeom>
        </p:spPr>
      </p:pic>
      <p:sp>
        <p:nvSpPr>
          <p:cNvPr id="4" name="Slide Number Placeholder 3"/>
          <p:cNvSpPr>
            <a:spLocks noGrp="1"/>
          </p:cNvSpPr>
          <p:nvPr>
            <p:ph type="sldNum" sz="quarter" idx="12"/>
          </p:nvPr>
        </p:nvSpPr>
        <p:spPr>
          <a:xfrm>
            <a:off x="10098499" y="6281712"/>
            <a:ext cx="412126" cy="366183"/>
          </a:xfrm>
        </p:spPr>
        <p:txBody>
          <a:bodyPr/>
          <a:lstStyle/>
          <a:p>
            <a:pPr defTabSz="457200"/>
            <a:fld id="{F8C12AA3-6E81-C746-8BB2-6661939CBDDC}" type="slidenum">
              <a:rPr lang="en-US">
                <a:solidFill>
                  <a:srgbClr val="C7C8CA"/>
                </a:solidFill>
              </a:rPr>
              <a:pPr defTabSz="457200"/>
              <a:t>3</a:t>
            </a:fld>
            <a:endParaRPr lang="en-US" dirty="0">
              <a:solidFill>
                <a:srgbClr val="C7C8CA"/>
              </a:solidFill>
            </a:endParaRPr>
          </a:p>
        </p:txBody>
      </p:sp>
      <p:sp>
        <p:nvSpPr>
          <p:cNvPr id="5" name="Title 4"/>
          <p:cNvSpPr>
            <a:spLocks noGrp="1"/>
          </p:cNvSpPr>
          <p:nvPr>
            <p:ph type="title"/>
          </p:nvPr>
        </p:nvSpPr>
        <p:spPr/>
        <p:txBody>
          <a:bodyPr/>
          <a:lstStyle/>
          <a:p>
            <a:r>
              <a:rPr lang="en-US" sz="3200" dirty="0"/>
              <a:t>Who’s responsible for the Year End Report?</a:t>
            </a:r>
          </a:p>
        </p:txBody>
      </p:sp>
      <p:pic>
        <p:nvPicPr>
          <p:cNvPr id="10" name="Picture 9">
            <a:extLst>
              <a:ext uri="{FF2B5EF4-FFF2-40B4-BE49-F238E27FC236}">
                <a16:creationId xmlns:a16="http://schemas.microsoft.com/office/drawing/2014/main" id="{2F15F46E-63BB-4FDD-A628-EE94AD419F49}"/>
              </a:ext>
            </a:extLst>
          </p:cNvPr>
          <p:cNvPicPr>
            <a:picLocks noChangeAspect="1"/>
          </p:cNvPicPr>
          <p:nvPr/>
        </p:nvPicPr>
        <p:blipFill>
          <a:blip r:embed="rId7">
            <a:alphaModFix amt="70000"/>
          </a:blip>
          <a:stretch>
            <a:fillRect/>
          </a:stretch>
        </p:blipFill>
        <p:spPr>
          <a:xfrm>
            <a:off x="5096517" y="2994603"/>
            <a:ext cx="1849656" cy="1825103"/>
          </a:xfrm>
          <a:prstGeom prst="rect">
            <a:avLst/>
          </a:prstGeom>
        </p:spPr>
      </p:pic>
      <p:pic>
        <p:nvPicPr>
          <p:cNvPr id="21" name="Picture 20" descr="A close up of a sign&#10;&#10;Description automatically generated">
            <a:extLst>
              <a:ext uri="{FF2B5EF4-FFF2-40B4-BE49-F238E27FC236}">
                <a16:creationId xmlns:a16="http://schemas.microsoft.com/office/drawing/2014/main" id="{9734A380-9436-4699-A6EA-55AF25E44142}"/>
              </a:ext>
            </a:extLst>
          </p:cNvPr>
          <p:cNvPicPr>
            <a:picLocks noChangeAspect="1"/>
          </p:cNvPicPr>
          <p:nvPr/>
        </p:nvPicPr>
        <p:blipFill>
          <a:blip r:embed="rId8"/>
          <a:stretch>
            <a:fillRect/>
          </a:stretch>
        </p:blipFill>
        <p:spPr>
          <a:xfrm>
            <a:off x="2507207" y="1193672"/>
            <a:ext cx="1913287" cy="1750454"/>
          </a:xfrm>
          <a:prstGeom prst="rect">
            <a:avLst/>
          </a:prstGeom>
        </p:spPr>
      </p:pic>
      <p:sp>
        <p:nvSpPr>
          <p:cNvPr id="33" name="Arrow: Curved Left 32">
            <a:extLst>
              <a:ext uri="{FF2B5EF4-FFF2-40B4-BE49-F238E27FC236}">
                <a16:creationId xmlns:a16="http://schemas.microsoft.com/office/drawing/2014/main" id="{F782B3A7-859A-4F0E-BA7C-0A18C4D71F3A}"/>
              </a:ext>
            </a:extLst>
          </p:cNvPr>
          <p:cNvSpPr/>
          <p:nvPr/>
        </p:nvSpPr>
        <p:spPr>
          <a:xfrm rot="5188036">
            <a:off x="5655828" y="3729769"/>
            <a:ext cx="1421486" cy="4479163"/>
          </a:xfrm>
          <a:prstGeom prst="curvedLeftArrow">
            <a:avLst>
              <a:gd name="adj1" fmla="val 25000"/>
              <a:gd name="adj2" fmla="val 50000"/>
              <a:gd name="adj3" fmla="val 35597"/>
            </a:avLst>
          </a:prstGeom>
          <a:solidFill>
            <a:srgbClr val="00AE58"/>
          </a:solidFill>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en-US">
              <a:solidFill>
                <a:prstClr val="black"/>
              </a:solidFill>
              <a:latin typeface="Calibri"/>
            </a:endParaRPr>
          </a:p>
        </p:txBody>
      </p:sp>
      <p:sp>
        <p:nvSpPr>
          <p:cNvPr id="37" name="Arrow: Curved Left 36">
            <a:extLst>
              <a:ext uri="{FF2B5EF4-FFF2-40B4-BE49-F238E27FC236}">
                <a16:creationId xmlns:a16="http://schemas.microsoft.com/office/drawing/2014/main" id="{5A3ACF29-6B3E-49D7-AEAA-10C6A4ECEFD9}"/>
              </a:ext>
            </a:extLst>
          </p:cNvPr>
          <p:cNvSpPr/>
          <p:nvPr/>
        </p:nvSpPr>
        <p:spPr>
          <a:xfrm rot="16958815">
            <a:off x="6046763" y="-268335"/>
            <a:ext cx="1426730" cy="4554901"/>
          </a:xfrm>
          <a:prstGeom prst="curvedLeftArrow">
            <a:avLst>
              <a:gd name="adj1" fmla="val 25000"/>
              <a:gd name="adj2" fmla="val 62598"/>
              <a:gd name="adj3" fmla="val 35597"/>
            </a:avLst>
          </a:prstGeom>
          <a:solidFill>
            <a:srgbClr val="00AE58"/>
          </a:solidFill>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en-US">
              <a:solidFill>
                <a:prstClr val="black"/>
              </a:solidFill>
              <a:latin typeface="Calibri"/>
            </a:endParaRPr>
          </a:p>
        </p:txBody>
      </p:sp>
      <p:sp>
        <p:nvSpPr>
          <p:cNvPr id="13" name="Text Placeholder 7">
            <a:extLst>
              <a:ext uri="{FF2B5EF4-FFF2-40B4-BE49-F238E27FC236}">
                <a16:creationId xmlns:a16="http://schemas.microsoft.com/office/drawing/2014/main" id="{CE53488A-5E96-4CE9-8A8D-92A487B0F9F9}"/>
              </a:ext>
            </a:extLst>
          </p:cNvPr>
          <p:cNvSpPr txBox="1">
            <a:spLocks/>
          </p:cNvSpPr>
          <p:nvPr/>
        </p:nvSpPr>
        <p:spPr>
          <a:xfrm>
            <a:off x="9900282" y="2759562"/>
            <a:ext cx="2150297" cy="3302025"/>
          </a:xfrm>
          <a:prstGeom prst="rect">
            <a:avLst/>
          </a:prstGeom>
        </p:spPr>
        <p:txBody>
          <a:bodyPr>
            <a:normAutofit lnSpcReduction="10000"/>
          </a:bodyPr>
          <a:lstStyle>
            <a:lvl1pPr marL="227013" indent="-227013" algn="l" defTabSz="457200" rtl="0" eaLnBrk="1" latinLnBrk="0" hangingPunct="1">
              <a:spcBef>
                <a:spcPct val="20000"/>
              </a:spcBef>
              <a:buClr>
                <a:schemeClr val="tx1"/>
              </a:buClr>
              <a:buSzPct val="100000"/>
              <a:buFont typeface="Arial"/>
              <a:buChar char="•"/>
              <a:defRPr sz="2400" b="0" i="0" kern="1200" baseline="0">
                <a:solidFill>
                  <a:schemeClr val="tx1"/>
                </a:solidFill>
                <a:latin typeface="Trefoil Sans"/>
                <a:ea typeface="+mn-ea"/>
                <a:cs typeface="Trefoil Sans"/>
              </a:defRPr>
            </a:lvl1pPr>
            <a:lvl2pPr marL="622300" indent="-285750" algn="l" defTabSz="457200" rtl="0" eaLnBrk="1" latinLnBrk="0" hangingPunct="1">
              <a:spcBef>
                <a:spcPct val="20000"/>
              </a:spcBef>
              <a:buClr>
                <a:schemeClr val="tx1"/>
              </a:buClr>
              <a:buSzPct val="100000"/>
              <a:buFont typeface="Courier New"/>
              <a:buChar char="o"/>
              <a:defRPr sz="2400" b="0" i="0" kern="1200" baseline="0">
                <a:solidFill>
                  <a:schemeClr val="tx1"/>
                </a:solidFill>
                <a:latin typeface="Trefoil Sans"/>
                <a:ea typeface="+mn-ea"/>
                <a:cs typeface="Trefoil Sans"/>
              </a:defRPr>
            </a:lvl2pPr>
            <a:lvl3pPr marL="974725" indent="-228600" algn="l" defTabSz="457200" rtl="0" eaLnBrk="1" latinLnBrk="0" hangingPunct="1">
              <a:spcBef>
                <a:spcPct val="20000"/>
              </a:spcBef>
              <a:buClr>
                <a:schemeClr val="tx1"/>
              </a:buClr>
              <a:buSzPct val="100000"/>
              <a:buFont typeface="Arial"/>
              <a:buChar char="•"/>
              <a:defRPr sz="2200" b="0" i="0" kern="1200" baseline="0">
                <a:solidFill>
                  <a:schemeClr val="tx1"/>
                </a:solidFill>
                <a:latin typeface="Trefoil Sans"/>
                <a:ea typeface="+mn-ea"/>
                <a:cs typeface="Trefoil Sans"/>
              </a:defRPr>
            </a:lvl3pPr>
            <a:lvl4pPr marL="1360488" indent="-228600" algn="l" defTabSz="631825" rtl="0" eaLnBrk="1" latinLnBrk="0" hangingPunct="1">
              <a:spcBef>
                <a:spcPct val="20000"/>
              </a:spcBef>
              <a:buClr>
                <a:schemeClr val="tx1"/>
              </a:buClr>
              <a:buSzPct val="100000"/>
              <a:buFont typeface="Courier New"/>
              <a:buChar char="o"/>
              <a:defRPr sz="2200" b="0" i="0" kern="1200" baseline="0">
                <a:solidFill>
                  <a:schemeClr val="tx1"/>
                </a:solidFill>
                <a:latin typeface="Trefoil Sans"/>
                <a:ea typeface="+mn-ea"/>
                <a:cs typeface="Trefoil Sans"/>
              </a:defRPr>
            </a:lvl4pPr>
            <a:lvl5pPr marL="1770063" indent="-228600" algn="l" defTabSz="457200" rtl="0" eaLnBrk="1" latinLnBrk="0" hangingPunct="1">
              <a:spcBef>
                <a:spcPct val="20000"/>
              </a:spcBef>
              <a:buClr>
                <a:schemeClr val="tx1"/>
              </a:buClr>
              <a:buSzPct val="100000"/>
              <a:buFont typeface="STIXGeneral-Regular"/>
              <a:buChar char="⎯"/>
              <a:defRPr sz="2200" b="0" i="0" kern="1200" baseline="0">
                <a:solidFill>
                  <a:schemeClr val="tx1"/>
                </a:solidFill>
                <a:latin typeface="Trefoil Sans"/>
                <a:ea typeface="+mn-ea"/>
                <a:cs typeface="Trefoi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dirty="0"/>
              <a:t>OCMT</a:t>
            </a:r>
            <a:r>
              <a:rPr lang="en-US" sz="2800" dirty="0"/>
              <a:t>  </a:t>
            </a:r>
            <a:r>
              <a:rPr lang="en-US" sz="2800" b="1" dirty="0"/>
              <a:t>Treasurer</a:t>
            </a:r>
            <a:r>
              <a:rPr lang="en-US" sz="2800" dirty="0"/>
              <a:t> puts them together and submits to Membership Manager at USAGSO.</a:t>
            </a:r>
          </a:p>
        </p:txBody>
      </p:sp>
      <p:sp>
        <p:nvSpPr>
          <p:cNvPr id="14" name="Text Placeholder 7">
            <a:extLst>
              <a:ext uri="{FF2B5EF4-FFF2-40B4-BE49-F238E27FC236}">
                <a16:creationId xmlns:a16="http://schemas.microsoft.com/office/drawing/2014/main" id="{31FEC6BB-E85C-4457-A605-13580EE6BE0F}"/>
              </a:ext>
            </a:extLst>
          </p:cNvPr>
          <p:cNvSpPr txBox="1">
            <a:spLocks/>
          </p:cNvSpPr>
          <p:nvPr/>
        </p:nvSpPr>
        <p:spPr>
          <a:xfrm>
            <a:off x="188424" y="1169343"/>
            <a:ext cx="2356401" cy="1799111"/>
          </a:xfrm>
          <a:prstGeom prst="rect">
            <a:avLst/>
          </a:prstGeom>
        </p:spPr>
        <p:txBody>
          <a:bodyPr>
            <a:normAutofit/>
          </a:bodyPr>
          <a:lstStyle>
            <a:lvl1pPr marL="227013" indent="-227013" algn="l" defTabSz="457200" rtl="0" eaLnBrk="1" latinLnBrk="0" hangingPunct="1">
              <a:spcBef>
                <a:spcPct val="20000"/>
              </a:spcBef>
              <a:buClr>
                <a:schemeClr val="tx1"/>
              </a:buClr>
              <a:buSzPct val="100000"/>
              <a:buFont typeface="Arial"/>
              <a:buChar char="•"/>
              <a:defRPr sz="2400" b="0" i="0" kern="1200" baseline="0">
                <a:solidFill>
                  <a:schemeClr val="tx1"/>
                </a:solidFill>
                <a:latin typeface="Trefoil Sans"/>
                <a:ea typeface="+mn-ea"/>
                <a:cs typeface="Trefoil Sans"/>
              </a:defRPr>
            </a:lvl1pPr>
            <a:lvl2pPr marL="622300" indent="-285750" algn="l" defTabSz="457200" rtl="0" eaLnBrk="1" latinLnBrk="0" hangingPunct="1">
              <a:spcBef>
                <a:spcPct val="20000"/>
              </a:spcBef>
              <a:buClr>
                <a:schemeClr val="tx1"/>
              </a:buClr>
              <a:buSzPct val="100000"/>
              <a:buFont typeface="Courier New"/>
              <a:buChar char="o"/>
              <a:defRPr sz="2400" b="0" i="0" kern="1200" baseline="0">
                <a:solidFill>
                  <a:schemeClr val="tx1"/>
                </a:solidFill>
                <a:latin typeface="Trefoil Sans"/>
                <a:ea typeface="+mn-ea"/>
                <a:cs typeface="Trefoil Sans"/>
              </a:defRPr>
            </a:lvl2pPr>
            <a:lvl3pPr marL="974725" indent="-228600" algn="l" defTabSz="457200" rtl="0" eaLnBrk="1" latinLnBrk="0" hangingPunct="1">
              <a:spcBef>
                <a:spcPct val="20000"/>
              </a:spcBef>
              <a:buClr>
                <a:schemeClr val="tx1"/>
              </a:buClr>
              <a:buSzPct val="100000"/>
              <a:buFont typeface="Arial"/>
              <a:buChar char="•"/>
              <a:defRPr sz="2200" b="0" i="0" kern="1200" baseline="0">
                <a:solidFill>
                  <a:schemeClr val="tx1"/>
                </a:solidFill>
                <a:latin typeface="Trefoil Sans"/>
                <a:ea typeface="+mn-ea"/>
                <a:cs typeface="Trefoil Sans"/>
              </a:defRPr>
            </a:lvl3pPr>
            <a:lvl4pPr marL="1360488" indent="-228600" algn="l" defTabSz="631825" rtl="0" eaLnBrk="1" latinLnBrk="0" hangingPunct="1">
              <a:spcBef>
                <a:spcPct val="20000"/>
              </a:spcBef>
              <a:buClr>
                <a:schemeClr val="tx1"/>
              </a:buClr>
              <a:buSzPct val="100000"/>
              <a:buFont typeface="Courier New"/>
              <a:buChar char="o"/>
              <a:defRPr sz="2200" b="0" i="0" kern="1200" baseline="0">
                <a:solidFill>
                  <a:schemeClr val="tx1"/>
                </a:solidFill>
                <a:latin typeface="Trefoil Sans"/>
                <a:ea typeface="+mn-ea"/>
                <a:cs typeface="Trefoil Sans"/>
              </a:defRPr>
            </a:lvl4pPr>
            <a:lvl5pPr marL="1770063" indent="-228600" algn="l" defTabSz="457200" rtl="0" eaLnBrk="1" latinLnBrk="0" hangingPunct="1">
              <a:spcBef>
                <a:spcPct val="20000"/>
              </a:spcBef>
              <a:buClr>
                <a:schemeClr val="tx1"/>
              </a:buClr>
              <a:buSzPct val="100000"/>
              <a:buFont typeface="STIXGeneral-Regular"/>
              <a:buChar char="⎯"/>
              <a:defRPr sz="2200" b="0" i="0" kern="1200" baseline="0">
                <a:solidFill>
                  <a:schemeClr val="tx1"/>
                </a:solidFill>
                <a:latin typeface="Trefoil Sans"/>
                <a:ea typeface="+mn-ea"/>
                <a:cs typeface="Trefoi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dirty="0"/>
              <a:t>Troops</a:t>
            </a:r>
            <a:r>
              <a:rPr lang="en-US" sz="2800" dirty="0"/>
              <a:t> submit Year-End Financials to their OCMT</a:t>
            </a:r>
          </a:p>
          <a:p>
            <a:pPr marL="0" indent="0">
              <a:buNone/>
            </a:pPr>
            <a:endParaRPr lang="en-US" sz="2800" dirty="0"/>
          </a:p>
        </p:txBody>
      </p:sp>
      <p:sp>
        <p:nvSpPr>
          <p:cNvPr id="15" name="Text Placeholder 7">
            <a:extLst>
              <a:ext uri="{FF2B5EF4-FFF2-40B4-BE49-F238E27FC236}">
                <a16:creationId xmlns:a16="http://schemas.microsoft.com/office/drawing/2014/main" id="{C51CFE3F-C297-442F-88B0-A7C7C35E0232}"/>
              </a:ext>
            </a:extLst>
          </p:cNvPr>
          <p:cNvSpPr txBox="1">
            <a:spLocks/>
          </p:cNvSpPr>
          <p:nvPr/>
        </p:nvSpPr>
        <p:spPr>
          <a:xfrm>
            <a:off x="106166" y="4080667"/>
            <a:ext cx="2065478" cy="2682161"/>
          </a:xfrm>
          <a:prstGeom prst="rect">
            <a:avLst/>
          </a:prstGeom>
        </p:spPr>
        <p:txBody>
          <a:bodyPr>
            <a:normAutofit fontScale="92500" lnSpcReduction="10000"/>
          </a:bodyPr>
          <a:lstStyle>
            <a:lvl1pPr marL="227013" indent="-227013" algn="l" defTabSz="457200" rtl="0" eaLnBrk="1" latinLnBrk="0" hangingPunct="1">
              <a:spcBef>
                <a:spcPct val="20000"/>
              </a:spcBef>
              <a:buClr>
                <a:schemeClr val="tx1"/>
              </a:buClr>
              <a:buSzPct val="100000"/>
              <a:buFont typeface="Arial"/>
              <a:buChar char="•"/>
              <a:defRPr sz="2400" b="0" i="0" kern="1200" baseline="0">
                <a:solidFill>
                  <a:schemeClr val="tx1"/>
                </a:solidFill>
                <a:latin typeface="Trefoil Sans"/>
                <a:ea typeface="+mn-ea"/>
                <a:cs typeface="Trefoil Sans"/>
              </a:defRPr>
            </a:lvl1pPr>
            <a:lvl2pPr marL="622300" indent="-285750" algn="l" defTabSz="457200" rtl="0" eaLnBrk="1" latinLnBrk="0" hangingPunct="1">
              <a:spcBef>
                <a:spcPct val="20000"/>
              </a:spcBef>
              <a:buClr>
                <a:schemeClr val="tx1"/>
              </a:buClr>
              <a:buSzPct val="100000"/>
              <a:buFont typeface="Courier New"/>
              <a:buChar char="o"/>
              <a:defRPr sz="2400" b="0" i="0" kern="1200" baseline="0">
                <a:solidFill>
                  <a:schemeClr val="tx1"/>
                </a:solidFill>
                <a:latin typeface="Trefoil Sans"/>
                <a:ea typeface="+mn-ea"/>
                <a:cs typeface="Trefoil Sans"/>
              </a:defRPr>
            </a:lvl2pPr>
            <a:lvl3pPr marL="974725" indent="-228600" algn="l" defTabSz="457200" rtl="0" eaLnBrk="1" latinLnBrk="0" hangingPunct="1">
              <a:spcBef>
                <a:spcPct val="20000"/>
              </a:spcBef>
              <a:buClr>
                <a:schemeClr val="tx1"/>
              </a:buClr>
              <a:buSzPct val="100000"/>
              <a:buFont typeface="Arial"/>
              <a:buChar char="•"/>
              <a:defRPr sz="2200" b="0" i="0" kern="1200" baseline="0">
                <a:solidFill>
                  <a:schemeClr val="tx1"/>
                </a:solidFill>
                <a:latin typeface="Trefoil Sans"/>
                <a:ea typeface="+mn-ea"/>
                <a:cs typeface="Trefoil Sans"/>
              </a:defRPr>
            </a:lvl3pPr>
            <a:lvl4pPr marL="1360488" indent="-228600" algn="l" defTabSz="631825" rtl="0" eaLnBrk="1" latinLnBrk="0" hangingPunct="1">
              <a:spcBef>
                <a:spcPct val="20000"/>
              </a:spcBef>
              <a:buClr>
                <a:schemeClr val="tx1"/>
              </a:buClr>
              <a:buSzPct val="100000"/>
              <a:buFont typeface="Courier New"/>
              <a:buChar char="o"/>
              <a:defRPr sz="2200" b="0" i="0" kern="1200" baseline="0">
                <a:solidFill>
                  <a:schemeClr val="tx1"/>
                </a:solidFill>
                <a:latin typeface="Trefoil Sans"/>
                <a:ea typeface="+mn-ea"/>
                <a:cs typeface="Trefoil Sans"/>
              </a:defRPr>
            </a:lvl4pPr>
            <a:lvl5pPr marL="1770063" indent="-228600" algn="l" defTabSz="457200" rtl="0" eaLnBrk="1" latinLnBrk="0" hangingPunct="1">
              <a:spcBef>
                <a:spcPct val="20000"/>
              </a:spcBef>
              <a:buClr>
                <a:schemeClr val="tx1"/>
              </a:buClr>
              <a:buSzPct val="100000"/>
              <a:buFont typeface="STIXGeneral-Regular"/>
              <a:buChar char="⎯"/>
              <a:defRPr sz="2200" b="0" i="0" kern="1200" baseline="0">
                <a:solidFill>
                  <a:schemeClr val="tx1"/>
                </a:solidFill>
                <a:latin typeface="Trefoil Sans"/>
                <a:ea typeface="+mn-ea"/>
                <a:cs typeface="Trefoi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dirty="0"/>
              <a:t>USAGSO </a:t>
            </a:r>
            <a:r>
              <a:rPr lang="en-US" sz="2800" dirty="0"/>
              <a:t>reviews and submits the Year-End Financials to the Finance Manager. </a:t>
            </a:r>
          </a:p>
          <a:p>
            <a:pPr marL="0" indent="0">
              <a:buNone/>
            </a:pPr>
            <a:endParaRPr lang="en-US" sz="2800" dirty="0"/>
          </a:p>
        </p:txBody>
      </p:sp>
    </p:spTree>
    <p:extLst>
      <p:ext uri="{BB962C8B-B14F-4D97-AF65-F5344CB8AC3E}">
        <p14:creationId xmlns:p14="http://schemas.microsoft.com/office/powerpoint/2010/main" val="89878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5BA6B5-0219-1945-899C-6ABB5D417194}"/>
              </a:ext>
            </a:extLst>
          </p:cNvPr>
          <p:cNvSpPr>
            <a:spLocks noGrp="1"/>
          </p:cNvSpPr>
          <p:nvPr>
            <p:ph type="ctrTitle"/>
          </p:nvPr>
        </p:nvSpPr>
        <p:spPr>
          <a:xfrm>
            <a:off x="1524000" y="1122363"/>
            <a:ext cx="9144000" cy="1289241"/>
          </a:xfrm>
        </p:spPr>
        <p:txBody>
          <a:bodyPr anchor="t">
            <a:noAutofit/>
          </a:bodyPr>
          <a:lstStyle/>
          <a:p>
            <a:pPr lvl="0"/>
            <a:r>
              <a:rPr lang="en-US" sz="8800" dirty="0"/>
              <a:t>WHERE?</a:t>
            </a:r>
            <a:endParaRPr lang="en-US" sz="4400" dirty="0"/>
          </a:p>
        </p:txBody>
      </p:sp>
      <p:sp>
        <p:nvSpPr>
          <p:cNvPr id="8" name="Text Placeholder 7">
            <a:extLst>
              <a:ext uri="{FF2B5EF4-FFF2-40B4-BE49-F238E27FC236}">
                <a16:creationId xmlns:a16="http://schemas.microsoft.com/office/drawing/2014/main" id="{4FDB14A0-BCC2-CD46-9E73-D79C31554E73}"/>
              </a:ext>
            </a:extLst>
          </p:cNvPr>
          <p:cNvSpPr>
            <a:spLocks noGrp="1"/>
          </p:cNvSpPr>
          <p:nvPr>
            <p:ph type="subTitle" idx="1"/>
          </p:nvPr>
        </p:nvSpPr>
        <p:spPr>
          <a:xfrm>
            <a:off x="1524000" y="2703007"/>
            <a:ext cx="9144000" cy="2481942"/>
          </a:xfrm>
        </p:spPr>
        <p:txBody>
          <a:bodyPr>
            <a:normAutofit/>
          </a:bodyPr>
          <a:lstStyle/>
          <a:p>
            <a:pPr marL="342900" indent="-342900" algn="l">
              <a:buFontTx/>
              <a:buChar char="-"/>
            </a:pPr>
            <a:r>
              <a:rPr lang="en-US" sz="2800" dirty="0"/>
              <a:t>All forms can be found on </a:t>
            </a:r>
            <a:r>
              <a:rPr lang="en-US" sz="2800" b="1" i="1" dirty="0"/>
              <a:t>usagso.org</a:t>
            </a:r>
            <a:r>
              <a:rPr lang="en-US" sz="2800" dirty="0"/>
              <a:t> &gt; Volunteers &gt; Forms and Documents &gt; Annual Financial Reporting</a:t>
            </a:r>
          </a:p>
          <a:p>
            <a:pPr marL="342900" indent="-342900" algn="l">
              <a:buFontTx/>
              <a:buChar char="-"/>
            </a:pPr>
            <a:r>
              <a:rPr lang="en-US" sz="2800" b="1" i="1" dirty="0"/>
              <a:t>Google Drive</a:t>
            </a:r>
          </a:p>
        </p:txBody>
      </p:sp>
      <p:sp>
        <p:nvSpPr>
          <p:cNvPr id="9" name="Slide Number Placeholder 8">
            <a:extLst>
              <a:ext uri="{FF2B5EF4-FFF2-40B4-BE49-F238E27FC236}">
                <a16:creationId xmlns:a16="http://schemas.microsoft.com/office/drawing/2014/main" id="{33423778-D656-1340-B74D-429B157D9417}"/>
              </a:ext>
            </a:extLst>
          </p:cNvPr>
          <p:cNvSpPr>
            <a:spLocks noGrp="1"/>
          </p:cNvSpPr>
          <p:nvPr>
            <p:ph type="sldNum" sz="quarter" idx="12"/>
          </p:nvPr>
        </p:nvSpPr>
        <p:spPr/>
        <p:txBody>
          <a:bodyPr/>
          <a:lstStyle/>
          <a:p>
            <a:fld id="{B313FE93-4A89-BF45-9FF6-203250506450}" type="slidenum">
              <a:rPr lang="en-US" smtClean="0"/>
              <a:pPr/>
              <a:t>4</a:t>
            </a:fld>
            <a:endParaRPr lang="en-US" dirty="0"/>
          </a:p>
        </p:txBody>
      </p:sp>
    </p:spTree>
    <p:custDataLst>
      <p:tags r:id="rId1"/>
    </p:custDataLst>
    <p:extLst>
      <p:ext uri="{BB962C8B-B14F-4D97-AF65-F5344CB8AC3E}">
        <p14:creationId xmlns:p14="http://schemas.microsoft.com/office/powerpoint/2010/main" val="20384927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5BA6B5-0219-1945-899C-6ABB5D417194}"/>
              </a:ext>
            </a:extLst>
          </p:cNvPr>
          <p:cNvSpPr>
            <a:spLocks noGrp="1"/>
          </p:cNvSpPr>
          <p:nvPr>
            <p:ph type="ctrTitle"/>
          </p:nvPr>
        </p:nvSpPr>
        <p:spPr>
          <a:xfrm>
            <a:off x="1524000" y="1122363"/>
            <a:ext cx="9144000" cy="1289241"/>
          </a:xfrm>
        </p:spPr>
        <p:txBody>
          <a:bodyPr anchor="t">
            <a:noAutofit/>
          </a:bodyPr>
          <a:lstStyle/>
          <a:p>
            <a:pPr lvl="0"/>
            <a:r>
              <a:rPr lang="en-US" sz="8800" dirty="0"/>
              <a:t>WHEN?</a:t>
            </a:r>
            <a:endParaRPr lang="en-US" sz="4400" dirty="0"/>
          </a:p>
        </p:txBody>
      </p:sp>
      <p:sp>
        <p:nvSpPr>
          <p:cNvPr id="8" name="Text Placeholder 7">
            <a:extLst>
              <a:ext uri="{FF2B5EF4-FFF2-40B4-BE49-F238E27FC236}">
                <a16:creationId xmlns:a16="http://schemas.microsoft.com/office/drawing/2014/main" id="{4FDB14A0-BCC2-CD46-9E73-D79C31554E73}"/>
              </a:ext>
            </a:extLst>
          </p:cNvPr>
          <p:cNvSpPr>
            <a:spLocks noGrp="1"/>
          </p:cNvSpPr>
          <p:nvPr>
            <p:ph type="subTitle" idx="1"/>
          </p:nvPr>
        </p:nvSpPr>
        <p:spPr>
          <a:xfrm>
            <a:off x="1524000" y="2703007"/>
            <a:ext cx="9144000" cy="2481942"/>
          </a:xfrm>
        </p:spPr>
        <p:txBody>
          <a:bodyPr>
            <a:normAutofit/>
          </a:bodyPr>
          <a:lstStyle/>
          <a:p>
            <a:pPr marL="342900" indent="-342900" algn="l">
              <a:buFontTx/>
              <a:buChar char="-"/>
            </a:pPr>
            <a:r>
              <a:rPr lang="en-US" sz="2800" dirty="0"/>
              <a:t>OCMT submits all documentation by </a:t>
            </a:r>
            <a:r>
              <a:rPr lang="en-US" sz="2800" b="1" i="1" dirty="0"/>
              <a:t>June 30</a:t>
            </a:r>
            <a:r>
              <a:rPr lang="en-US" sz="2800" b="1" i="1" baseline="30000" dirty="0"/>
              <a:t>th</a:t>
            </a:r>
            <a:r>
              <a:rPr lang="en-US" sz="2800" b="1" i="1" dirty="0"/>
              <a:t> 2021</a:t>
            </a:r>
            <a:r>
              <a:rPr lang="en-US" sz="2800" dirty="0"/>
              <a:t>. To request an extension, please contact your Membership Manager.</a:t>
            </a:r>
          </a:p>
        </p:txBody>
      </p:sp>
      <p:sp>
        <p:nvSpPr>
          <p:cNvPr id="9" name="Slide Number Placeholder 8">
            <a:extLst>
              <a:ext uri="{FF2B5EF4-FFF2-40B4-BE49-F238E27FC236}">
                <a16:creationId xmlns:a16="http://schemas.microsoft.com/office/drawing/2014/main" id="{33423778-D656-1340-B74D-429B157D9417}"/>
              </a:ext>
            </a:extLst>
          </p:cNvPr>
          <p:cNvSpPr>
            <a:spLocks noGrp="1"/>
          </p:cNvSpPr>
          <p:nvPr>
            <p:ph type="sldNum" sz="quarter" idx="12"/>
          </p:nvPr>
        </p:nvSpPr>
        <p:spPr/>
        <p:txBody>
          <a:bodyPr/>
          <a:lstStyle/>
          <a:p>
            <a:fld id="{B313FE93-4A89-BF45-9FF6-203250506450}" type="slidenum">
              <a:rPr lang="en-US" smtClean="0"/>
              <a:pPr/>
              <a:t>5</a:t>
            </a:fld>
            <a:endParaRPr lang="en-US" dirty="0"/>
          </a:p>
        </p:txBody>
      </p:sp>
    </p:spTree>
    <p:custDataLst>
      <p:tags r:id="rId1"/>
    </p:custDataLst>
    <p:extLst>
      <p:ext uri="{BB962C8B-B14F-4D97-AF65-F5344CB8AC3E}">
        <p14:creationId xmlns:p14="http://schemas.microsoft.com/office/powerpoint/2010/main" val="3939709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5BA6B5-0219-1945-899C-6ABB5D417194}"/>
              </a:ext>
            </a:extLst>
          </p:cNvPr>
          <p:cNvSpPr>
            <a:spLocks noGrp="1"/>
          </p:cNvSpPr>
          <p:nvPr>
            <p:ph type="ctrTitle"/>
          </p:nvPr>
        </p:nvSpPr>
        <p:spPr>
          <a:xfrm>
            <a:off x="1524000" y="629994"/>
            <a:ext cx="9144000" cy="1289241"/>
          </a:xfrm>
        </p:spPr>
        <p:txBody>
          <a:bodyPr anchor="t">
            <a:noAutofit/>
          </a:bodyPr>
          <a:lstStyle/>
          <a:p>
            <a:pPr lvl="0"/>
            <a:r>
              <a:rPr lang="en-US" sz="8800" dirty="0"/>
              <a:t>OVERVIEW?</a:t>
            </a:r>
            <a:endParaRPr lang="en-US" sz="4400" dirty="0"/>
          </a:p>
        </p:txBody>
      </p:sp>
      <p:sp>
        <p:nvSpPr>
          <p:cNvPr id="8" name="Text Placeholder 7">
            <a:extLst>
              <a:ext uri="{FF2B5EF4-FFF2-40B4-BE49-F238E27FC236}">
                <a16:creationId xmlns:a16="http://schemas.microsoft.com/office/drawing/2014/main" id="{4FDB14A0-BCC2-CD46-9E73-D79C31554E73}"/>
              </a:ext>
            </a:extLst>
          </p:cNvPr>
          <p:cNvSpPr>
            <a:spLocks noGrp="1"/>
          </p:cNvSpPr>
          <p:nvPr>
            <p:ph type="subTitle" idx="1"/>
          </p:nvPr>
        </p:nvSpPr>
        <p:spPr>
          <a:xfrm>
            <a:off x="1524000" y="1828800"/>
            <a:ext cx="9144000" cy="4527549"/>
          </a:xfrm>
        </p:spPr>
        <p:txBody>
          <a:bodyPr>
            <a:normAutofit/>
          </a:bodyPr>
          <a:lstStyle/>
          <a:p>
            <a:pPr marL="342900" lvl="0" indent="-342900" algn="l">
              <a:buFontTx/>
              <a:buChar char="-"/>
            </a:pPr>
            <a:r>
              <a:rPr lang="en-US" sz="2800" dirty="0"/>
              <a:t>Financial reports document troop income and expenses between </a:t>
            </a:r>
            <a:r>
              <a:rPr lang="en-US" sz="2800" b="1" i="1" dirty="0"/>
              <a:t>June</a:t>
            </a:r>
            <a:r>
              <a:rPr lang="en-US" sz="2800" i="1" dirty="0"/>
              <a:t> </a:t>
            </a:r>
            <a:r>
              <a:rPr lang="en-US" sz="2800" b="1" i="1" dirty="0"/>
              <a:t>1</a:t>
            </a:r>
            <a:r>
              <a:rPr lang="en-US" sz="2800" b="1" i="1" baseline="30000" dirty="0"/>
              <a:t>st</a:t>
            </a:r>
            <a:r>
              <a:rPr lang="en-US" sz="2800" b="1" i="1" dirty="0"/>
              <a:t> 2020 to May 30</a:t>
            </a:r>
            <a:r>
              <a:rPr lang="en-US" sz="2800" b="1" i="1" baseline="30000" dirty="0"/>
              <a:t>th</a:t>
            </a:r>
            <a:r>
              <a:rPr lang="en-US" sz="2800" b="1" i="1" dirty="0"/>
              <a:t> 2021</a:t>
            </a:r>
            <a:endParaRPr lang="en-US" sz="2800" i="1" dirty="0"/>
          </a:p>
          <a:p>
            <a:pPr marL="342900" lvl="0" indent="-342900" algn="l">
              <a:buFontTx/>
              <a:buChar char="-"/>
            </a:pPr>
            <a:r>
              <a:rPr lang="en-US" sz="2800" dirty="0"/>
              <a:t>Income and expenses should be tracked by the troop treasurer on a </a:t>
            </a:r>
            <a:r>
              <a:rPr lang="en-US" sz="2800" b="1" i="1" dirty="0"/>
              <a:t>regular basis</a:t>
            </a:r>
          </a:p>
          <a:p>
            <a:pPr marL="342900" lvl="0" indent="-342900" algn="l">
              <a:buFontTx/>
              <a:buChar char="-"/>
            </a:pPr>
            <a:r>
              <a:rPr lang="en-US" sz="2800" dirty="0"/>
              <a:t>If your troop submits a </a:t>
            </a:r>
            <a:r>
              <a:rPr lang="en-US" sz="2800" b="1" i="1" dirty="0"/>
              <a:t>Rollover application </a:t>
            </a:r>
            <a:r>
              <a:rPr lang="en-US" sz="2800" dirty="0"/>
              <a:t>– please specify how the funds will be used and when you plan on using them</a:t>
            </a:r>
          </a:p>
          <a:p>
            <a:pPr marL="342900" lvl="0" indent="-342900" algn="l">
              <a:buFontTx/>
              <a:buChar char="-"/>
            </a:pPr>
            <a:r>
              <a:rPr lang="en-US" sz="2800" dirty="0"/>
              <a:t>Submit your OCMT Year-End financial forms through </a:t>
            </a:r>
            <a:r>
              <a:rPr lang="en-US" sz="2800" b="1" i="1" dirty="0" err="1"/>
              <a:t>Wufoo</a:t>
            </a:r>
            <a:r>
              <a:rPr lang="en-US" sz="2800" dirty="0"/>
              <a:t> and complete the EOY </a:t>
            </a:r>
            <a:r>
              <a:rPr lang="en-US" sz="2800" b="1" i="1" dirty="0"/>
              <a:t>survey</a:t>
            </a:r>
            <a:r>
              <a:rPr lang="en-US" sz="2800" dirty="0"/>
              <a:t>. </a:t>
            </a:r>
          </a:p>
          <a:p>
            <a:pPr marL="342900" lvl="0" indent="-342900" algn="l">
              <a:buFontTx/>
              <a:buChar char="-"/>
            </a:pPr>
            <a:endParaRPr lang="en-US" sz="2800" dirty="0"/>
          </a:p>
          <a:p>
            <a:pPr marL="342900" indent="-342900" algn="l">
              <a:buFontTx/>
              <a:buChar char="-"/>
            </a:pPr>
            <a:endParaRPr lang="en-US" sz="2800" dirty="0"/>
          </a:p>
        </p:txBody>
      </p:sp>
      <p:sp>
        <p:nvSpPr>
          <p:cNvPr id="9" name="Slide Number Placeholder 8">
            <a:extLst>
              <a:ext uri="{FF2B5EF4-FFF2-40B4-BE49-F238E27FC236}">
                <a16:creationId xmlns:a16="http://schemas.microsoft.com/office/drawing/2014/main" id="{33423778-D656-1340-B74D-429B157D9417}"/>
              </a:ext>
            </a:extLst>
          </p:cNvPr>
          <p:cNvSpPr>
            <a:spLocks noGrp="1"/>
          </p:cNvSpPr>
          <p:nvPr>
            <p:ph type="sldNum" sz="quarter" idx="12"/>
          </p:nvPr>
        </p:nvSpPr>
        <p:spPr/>
        <p:txBody>
          <a:bodyPr/>
          <a:lstStyle/>
          <a:p>
            <a:fld id="{B313FE93-4A89-BF45-9FF6-203250506450}" type="slidenum">
              <a:rPr lang="en-US" smtClean="0"/>
              <a:pPr/>
              <a:t>6</a:t>
            </a:fld>
            <a:endParaRPr lang="en-US" dirty="0"/>
          </a:p>
        </p:txBody>
      </p:sp>
    </p:spTree>
    <p:custDataLst>
      <p:tags r:id="rId1"/>
    </p:custDataLst>
    <p:extLst>
      <p:ext uri="{BB962C8B-B14F-4D97-AF65-F5344CB8AC3E}">
        <p14:creationId xmlns:p14="http://schemas.microsoft.com/office/powerpoint/2010/main" val="1556140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3423778-D656-1340-B74D-429B157D9417}"/>
              </a:ext>
            </a:extLst>
          </p:cNvPr>
          <p:cNvSpPr>
            <a:spLocks noGrp="1"/>
          </p:cNvSpPr>
          <p:nvPr>
            <p:ph type="sldNum" sz="quarter" idx="12"/>
          </p:nvPr>
        </p:nvSpPr>
        <p:spPr/>
        <p:txBody>
          <a:bodyPr/>
          <a:lstStyle/>
          <a:p>
            <a:fld id="{B313FE93-4A89-BF45-9FF6-203250506450}" type="slidenum">
              <a:rPr lang="en-US" smtClean="0"/>
              <a:pPr/>
              <a:t>7</a:t>
            </a:fld>
            <a:endParaRPr lang="en-US"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0136" b="11024"/>
          <a:stretch/>
        </p:blipFill>
        <p:spPr bwMode="auto">
          <a:xfrm>
            <a:off x="2805112" y="180871"/>
            <a:ext cx="6581775" cy="633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63059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3423778-D656-1340-B74D-429B157D9417}"/>
              </a:ext>
            </a:extLst>
          </p:cNvPr>
          <p:cNvSpPr>
            <a:spLocks noGrp="1"/>
          </p:cNvSpPr>
          <p:nvPr>
            <p:ph type="sldNum" sz="quarter" idx="12"/>
          </p:nvPr>
        </p:nvSpPr>
        <p:spPr/>
        <p:txBody>
          <a:bodyPr/>
          <a:lstStyle/>
          <a:p>
            <a:fld id="{B313FE93-4A89-BF45-9FF6-203250506450}" type="slidenum">
              <a:rPr lang="en-US" smtClean="0"/>
              <a:pPr/>
              <a:t>8</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923205802"/>
              </p:ext>
            </p:extLst>
          </p:nvPr>
        </p:nvGraphicFramePr>
        <p:xfrm>
          <a:off x="2032000" y="719666"/>
          <a:ext cx="8128000" cy="5851956"/>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0000"/>
                    </a:ext>
                  </a:extLst>
                </a:gridCol>
              </a:tblGrid>
              <a:tr h="5851956">
                <a:tc>
                  <a:txBody>
                    <a:bodyPr/>
                    <a:lstStyle/>
                    <a:p>
                      <a:endParaRPr lang="en-US" dirty="0"/>
                    </a:p>
                  </a:txBody>
                  <a:tcPr>
                    <a:solidFill>
                      <a:schemeClr val="bg1"/>
                    </a:solidFill>
                  </a:tcPr>
                </a:tc>
                <a:extLst>
                  <a:ext uri="{0D108BD9-81ED-4DB2-BD59-A6C34878D82A}">
                    <a16:rowId xmlns:a16="http://schemas.microsoft.com/office/drawing/2014/main" val="10000"/>
                  </a:ext>
                </a:extLst>
              </a:tr>
            </a:tbl>
          </a:graphicData>
        </a:graphic>
      </p:graphicFrame>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594" t="13796" r="37253" b="14133"/>
          <a:stretch/>
        </p:blipFill>
        <p:spPr bwMode="auto">
          <a:xfrm>
            <a:off x="2703006" y="70338"/>
            <a:ext cx="6072076" cy="6556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71046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3423778-D656-1340-B74D-429B157D9417}"/>
              </a:ext>
            </a:extLst>
          </p:cNvPr>
          <p:cNvSpPr>
            <a:spLocks noGrp="1"/>
          </p:cNvSpPr>
          <p:nvPr>
            <p:ph type="sldNum" sz="quarter" idx="12"/>
          </p:nvPr>
        </p:nvSpPr>
        <p:spPr/>
        <p:txBody>
          <a:bodyPr/>
          <a:lstStyle/>
          <a:p>
            <a:fld id="{B313FE93-4A89-BF45-9FF6-203250506450}" type="slidenum">
              <a:rPr lang="en-US" smtClean="0"/>
              <a:pPr/>
              <a:t>9</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439810078"/>
              </p:ext>
            </p:extLst>
          </p:nvPr>
        </p:nvGraphicFramePr>
        <p:xfrm>
          <a:off x="2032000" y="719666"/>
          <a:ext cx="8128000" cy="5851956"/>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0000"/>
                    </a:ext>
                  </a:extLst>
                </a:gridCol>
              </a:tblGrid>
              <a:tr h="5851956">
                <a:tc>
                  <a:txBody>
                    <a:bodyPr/>
                    <a:lstStyle/>
                    <a:p>
                      <a:endParaRPr lang="en-US" dirty="0"/>
                    </a:p>
                  </a:txBody>
                  <a:tcPr>
                    <a:solidFill>
                      <a:schemeClr val="bg1"/>
                    </a:solidFill>
                  </a:tcPr>
                </a:tc>
                <a:extLst>
                  <a:ext uri="{0D108BD9-81ED-4DB2-BD59-A6C34878D82A}">
                    <a16:rowId xmlns:a16="http://schemas.microsoft.com/office/drawing/2014/main" val="10000"/>
                  </a:ext>
                </a:extLst>
              </a:tr>
            </a:tbl>
          </a:graphicData>
        </a:graphic>
      </p:graphicFrame>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649" t="26272" r="37308" b="14024"/>
          <a:stretch/>
        </p:blipFill>
        <p:spPr bwMode="auto">
          <a:xfrm>
            <a:off x="2934118" y="442127"/>
            <a:ext cx="6591719" cy="5914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173540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1_pink header_v1">
  <a:themeElements>
    <a:clrScheme name="Girl Scouts Colors">
      <a:dk1>
        <a:sysClr val="windowText" lastClr="000000"/>
      </a:dk1>
      <a:lt1>
        <a:sysClr val="window" lastClr="FFFFFF"/>
      </a:lt1>
      <a:dk2>
        <a:srgbClr val="00AE58"/>
      </a:dk2>
      <a:lt2>
        <a:srgbClr val="C7C8CA"/>
      </a:lt2>
      <a:accent1>
        <a:srgbClr val="00ABE6"/>
      </a:accent1>
      <a:accent2>
        <a:srgbClr val="EC008B"/>
      </a:accent2>
      <a:accent3>
        <a:srgbClr val="B2D235"/>
      </a:accent3>
      <a:accent4>
        <a:srgbClr val="FAA61A"/>
      </a:accent4>
      <a:accent5>
        <a:srgbClr val="6E298D"/>
      </a:accent5>
      <a:accent6>
        <a:srgbClr val="004E99"/>
      </a:accent6>
      <a:hlink>
        <a:srgbClr val="004E99"/>
      </a:hlink>
      <a:folHlink>
        <a:srgbClr val="6E29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4ACD7259FAFA44A11F8C7ABE84FDEE" ma:contentTypeVersion="6" ma:contentTypeDescription="Create a new document." ma:contentTypeScope="" ma:versionID="c72cc6c1d0ae859d584e880b52f35a1d">
  <xsd:schema xmlns:xsd="http://www.w3.org/2001/XMLSchema" xmlns:xs="http://www.w3.org/2001/XMLSchema" xmlns:p="http://schemas.microsoft.com/office/2006/metadata/properties" xmlns:ns2="b51183d1-11cc-45d3-ba68-d95095934291" targetNamespace="http://schemas.microsoft.com/office/2006/metadata/properties" ma:root="true" ma:fieldsID="20f49cf901481605de8911e22d39584f" ns2:_="">
    <xsd:import namespace="b51183d1-11cc-45d3-ba68-d950959342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1183d1-11cc-45d3-ba68-d950959342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2C5773-0A53-4098-9D6B-CEEFC3721271}">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b51183d1-11cc-45d3-ba68-d95095934291"/>
    <ds:schemaRef ds:uri="http://www.w3.org/XML/1998/namespace"/>
  </ds:schemaRefs>
</ds:datastoreItem>
</file>

<file path=customXml/itemProps2.xml><?xml version="1.0" encoding="utf-8"?>
<ds:datastoreItem xmlns:ds="http://schemas.openxmlformats.org/officeDocument/2006/customXml" ds:itemID="{A3F7B6E9-A88B-4DED-94FC-50AD66132E9A}">
  <ds:schemaRefs>
    <ds:schemaRef ds:uri="http://schemas.microsoft.com/sharepoint/v3/contenttype/forms"/>
  </ds:schemaRefs>
</ds:datastoreItem>
</file>

<file path=customXml/itemProps3.xml><?xml version="1.0" encoding="utf-8"?>
<ds:datastoreItem xmlns:ds="http://schemas.openxmlformats.org/officeDocument/2006/customXml" ds:itemID="{CD889D10-C40F-432D-8DFF-930F6E83E8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1183d1-11cc-45d3-ba68-d950959342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670</TotalTime>
  <Words>1460</Words>
  <Application>Microsoft Office PowerPoint</Application>
  <PresentationFormat>Widescreen</PresentationFormat>
  <Paragraphs>111</Paragraphs>
  <Slides>15</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Courier New</vt:lpstr>
      <vt:lpstr>Lucida Grande</vt:lpstr>
      <vt:lpstr>STIXGeneral-Regular</vt:lpstr>
      <vt:lpstr>Trefoil Sans</vt:lpstr>
      <vt:lpstr>Trefoil Sans SemiBold</vt:lpstr>
      <vt:lpstr>Office Theme</vt:lpstr>
      <vt:lpstr>Presentation1_pink header_v1</vt:lpstr>
      <vt:lpstr>OCMT Year- End Financials</vt:lpstr>
      <vt:lpstr>What is the Year End Report??</vt:lpstr>
      <vt:lpstr>Who’s responsible for the Year End Report?</vt:lpstr>
      <vt:lpstr>WHERE?</vt:lpstr>
      <vt:lpstr>WHEN?</vt:lpstr>
      <vt:lpstr>OVERVIEW?</vt:lpstr>
      <vt:lpstr>PowerPoint Presentation</vt:lpstr>
      <vt:lpstr>PowerPoint Presentation</vt:lpstr>
      <vt:lpstr>PowerPoint Presentation</vt:lpstr>
      <vt:lpstr>PowerPoint Presentation</vt:lpstr>
      <vt:lpstr>PowerPoint Presentation</vt:lpstr>
      <vt:lpstr>SUBMIT DOCUMENTS</vt:lpstr>
      <vt:lpstr>Q&amp;A</vt:lpstr>
      <vt:lpstr>Q&amp;A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Gray, Wil</dc:creator>
  <cp:lastModifiedBy>Browning, Terri</cp:lastModifiedBy>
  <cp:revision>76</cp:revision>
  <dcterms:created xsi:type="dcterms:W3CDTF">2020-04-10T19:27:40Z</dcterms:created>
  <dcterms:modified xsi:type="dcterms:W3CDTF">2021-05-04T22:49:32Z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0x010100094ACD7259FAFA44A11F8C7ABE84FDEE</vt:lpwstr>
  </property>
</Properties>
</file>